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8" r:id="rId2"/>
    <p:sldId id="266" r:id="rId3"/>
    <p:sldId id="284" r:id="rId4"/>
    <p:sldId id="279" r:id="rId5"/>
    <p:sldId id="280" r:id="rId6"/>
    <p:sldId id="287" r:id="rId7"/>
    <p:sldId id="288" r:id="rId8"/>
    <p:sldId id="281" r:id="rId9"/>
    <p:sldId id="285" r:id="rId10"/>
    <p:sldId id="283" r:id="rId11"/>
    <p:sldId id="282" r:id="rId12"/>
    <p:sldId id="293" r:id="rId13"/>
    <p:sldId id="286" r:id="rId14"/>
    <p:sldId id="289" r:id="rId15"/>
    <p:sldId id="290" r:id="rId16"/>
    <p:sldId id="291" r:id="rId17"/>
    <p:sldId id="292" r:id="rId18"/>
    <p:sldId id="294"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EB2A78-B4A6-4A1A-B13B-9F7247334CD4}" v="109" dt="2021-10-16T14:59:21.4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224" autoAdjust="0"/>
    <p:restoredTop sz="94660"/>
  </p:normalViewPr>
  <p:slideViewPr>
    <p:cSldViewPr snapToGrid="0" showGuides="1">
      <p:cViewPr>
        <p:scale>
          <a:sx n="82" d="100"/>
          <a:sy n="82" d="100"/>
        </p:scale>
        <p:origin x="40" y="-172"/>
      </p:cViewPr>
      <p:guideLst>
        <p:guide orient="horz" pos="2160"/>
        <p:guide pos="2880"/>
      </p:guideLst>
    </p:cSldViewPr>
  </p:slideViewPr>
  <p:notesTextViewPr>
    <p:cViewPr>
      <p:scale>
        <a:sx n="1" d="1"/>
        <a:sy n="1" d="1"/>
      </p:scale>
      <p:origin x="0" y="0"/>
    </p:cViewPr>
  </p:notesTextViewPr>
  <p:sorterViewPr>
    <p:cViewPr>
      <p:scale>
        <a:sx n="100" d="100"/>
        <a:sy n="100" d="100"/>
      </p:scale>
      <p:origin x="0" y="-13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ika Ericksen" userId="b34b250efb69ebcd" providerId="LiveId" clId="{56EB2A78-B4A6-4A1A-B13B-9F7247334CD4}"/>
    <pc:docChg chg="undo custSel addSld delSld modSld sldOrd">
      <pc:chgData name="Annika Ericksen" userId="b34b250efb69ebcd" providerId="LiveId" clId="{56EB2A78-B4A6-4A1A-B13B-9F7247334CD4}" dt="2021-10-16T16:16:30.692" v="7546" actId="20577"/>
      <pc:docMkLst>
        <pc:docMk/>
      </pc:docMkLst>
      <pc:sldChg chg="del">
        <pc:chgData name="Annika Ericksen" userId="b34b250efb69ebcd" providerId="LiveId" clId="{56EB2A78-B4A6-4A1A-B13B-9F7247334CD4}" dt="2021-10-16T09:39:04.724" v="1" actId="47"/>
        <pc:sldMkLst>
          <pc:docMk/>
          <pc:sldMk cId="431693573" sldId="256"/>
        </pc:sldMkLst>
      </pc:sldChg>
      <pc:sldChg chg="addSp modSp add mod">
        <pc:chgData name="Annika Ericksen" userId="b34b250efb69ebcd" providerId="LiveId" clId="{56EB2A78-B4A6-4A1A-B13B-9F7247334CD4}" dt="2021-10-16T13:31:18.657" v="3316" actId="1076"/>
        <pc:sldMkLst>
          <pc:docMk/>
          <pc:sldMk cId="3672605705" sldId="266"/>
        </pc:sldMkLst>
        <pc:spChg chg="mod">
          <ac:chgData name="Annika Ericksen" userId="b34b250efb69ebcd" providerId="LiveId" clId="{56EB2A78-B4A6-4A1A-B13B-9F7247334CD4}" dt="2021-10-16T13:31:18.657" v="3316" actId="1076"/>
          <ac:spMkLst>
            <pc:docMk/>
            <pc:sldMk cId="3672605705" sldId="266"/>
            <ac:spMk id="2" creationId="{1D820E59-CF73-497C-B2DF-11C4A333FEA8}"/>
          </ac:spMkLst>
        </pc:spChg>
        <pc:spChg chg="mod">
          <ac:chgData name="Annika Ericksen" userId="b34b250efb69ebcd" providerId="LiveId" clId="{56EB2A78-B4A6-4A1A-B13B-9F7247334CD4}" dt="2021-10-16T10:15:37.853" v="1326" actId="14100"/>
          <ac:spMkLst>
            <pc:docMk/>
            <pc:sldMk cId="3672605705" sldId="266"/>
            <ac:spMk id="3" creationId="{801F11FE-0870-4C73-A8E1-04AA3D002E71}"/>
          </ac:spMkLst>
        </pc:spChg>
        <pc:spChg chg="add mod">
          <ac:chgData name="Annika Ericksen" userId="b34b250efb69ebcd" providerId="LiveId" clId="{56EB2A78-B4A6-4A1A-B13B-9F7247334CD4}" dt="2021-10-16T10:36:48.389" v="1564" actId="1076"/>
          <ac:spMkLst>
            <pc:docMk/>
            <pc:sldMk cId="3672605705" sldId="266"/>
            <ac:spMk id="7" creationId="{AF12E0AE-C735-450D-8119-25E94F8C156C}"/>
          </ac:spMkLst>
        </pc:spChg>
        <pc:picChg chg="add mod">
          <ac:chgData name="Annika Ericksen" userId="b34b250efb69ebcd" providerId="LiveId" clId="{56EB2A78-B4A6-4A1A-B13B-9F7247334CD4}" dt="2021-10-16T10:36:42.993" v="1563" actId="1076"/>
          <ac:picMkLst>
            <pc:docMk/>
            <pc:sldMk cId="3672605705" sldId="266"/>
            <ac:picMk id="5" creationId="{C00F8105-C76C-48D6-A32E-7A7EBD3AF515}"/>
          </ac:picMkLst>
        </pc:picChg>
      </pc:sldChg>
      <pc:sldChg chg="addSp delSp modSp add mod">
        <pc:chgData name="Annika Ericksen" userId="b34b250efb69ebcd" providerId="LiveId" clId="{56EB2A78-B4A6-4A1A-B13B-9F7247334CD4}" dt="2021-10-16T09:47:37.204" v="15" actId="20577"/>
        <pc:sldMkLst>
          <pc:docMk/>
          <pc:sldMk cId="3290894110" sldId="278"/>
        </pc:sldMkLst>
        <pc:spChg chg="mod">
          <ac:chgData name="Annika Ericksen" userId="b34b250efb69ebcd" providerId="LiveId" clId="{56EB2A78-B4A6-4A1A-B13B-9F7247334CD4}" dt="2021-10-16T09:47:31.220" v="12" actId="20577"/>
          <ac:spMkLst>
            <pc:docMk/>
            <pc:sldMk cId="3290894110" sldId="278"/>
            <ac:spMk id="2" creationId="{5B6E16A0-72A2-42C7-9A35-D26866EC9543}"/>
          </ac:spMkLst>
        </pc:spChg>
        <pc:spChg chg="mod">
          <ac:chgData name="Annika Ericksen" userId="b34b250efb69ebcd" providerId="LiveId" clId="{56EB2A78-B4A6-4A1A-B13B-9F7247334CD4}" dt="2021-10-16T09:47:37.204" v="15" actId="20577"/>
          <ac:spMkLst>
            <pc:docMk/>
            <pc:sldMk cId="3290894110" sldId="278"/>
            <ac:spMk id="3" creationId="{74832EDE-6EA9-44E1-80B8-E4F2E0E6783F}"/>
          </ac:spMkLst>
        </pc:spChg>
        <pc:picChg chg="mod">
          <ac:chgData name="Annika Ericksen" userId="b34b250efb69ebcd" providerId="LiveId" clId="{56EB2A78-B4A6-4A1A-B13B-9F7247334CD4}" dt="2021-10-16T09:42:28.526" v="4" actId="14826"/>
          <ac:picMkLst>
            <pc:docMk/>
            <pc:sldMk cId="3290894110" sldId="278"/>
            <ac:picMk id="4" creationId="{5C0C7B2C-6FAD-4711-9635-072F9E6C80FC}"/>
          </ac:picMkLst>
        </pc:picChg>
        <pc:picChg chg="add del">
          <ac:chgData name="Annika Ericksen" userId="b34b250efb69ebcd" providerId="LiveId" clId="{56EB2A78-B4A6-4A1A-B13B-9F7247334CD4}" dt="2021-10-16T09:42:23.090" v="3" actId="21"/>
          <ac:picMkLst>
            <pc:docMk/>
            <pc:sldMk cId="3290894110" sldId="278"/>
            <ac:picMk id="6" creationId="{62DB43B0-4455-407C-9C18-993B67501D86}"/>
          </ac:picMkLst>
        </pc:picChg>
        <pc:picChg chg="mod">
          <ac:chgData name="Annika Ericksen" userId="b34b250efb69ebcd" providerId="LiveId" clId="{56EB2A78-B4A6-4A1A-B13B-9F7247334CD4}" dt="2021-10-16T09:46:37.525" v="9" actId="14826"/>
          <ac:picMkLst>
            <pc:docMk/>
            <pc:sldMk cId="3290894110" sldId="278"/>
            <ac:picMk id="4098" creationId="{18C5A449-463B-47FB-9067-8611D2C240F9}"/>
          </ac:picMkLst>
        </pc:picChg>
        <pc:picChg chg="mod">
          <ac:chgData name="Annika Ericksen" userId="b34b250efb69ebcd" providerId="LiveId" clId="{56EB2A78-B4A6-4A1A-B13B-9F7247334CD4}" dt="2021-10-16T09:44:49.016" v="8" actId="14826"/>
          <ac:picMkLst>
            <pc:docMk/>
            <pc:sldMk cId="3290894110" sldId="278"/>
            <ac:picMk id="4102" creationId="{589D0E34-F6B2-44E8-B6D8-230FB8D6BF74}"/>
          </ac:picMkLst>
        </pc:picChg>
        <pc:picChg chg="mod">
          <ac:chgData name="Annika Ericksen" userId="b34b250efb69ebcd" providerId="LiveId" clId="{56EB2A78-B4A6-4A1A-B13B-9F7247334CD4}" dt="2021-10-16T09:47:18.507" v="10" actId="14826"/>
          <ac:picMkLst>
            <pc:docMk/>
            <pc:sldMk cId="3290894110" sldId="278"/>
            <ac:picMk id="4104" creationId="{13545D91-9AEF-47A1-A509-824950072863}"/>
          </ac:picMkLst>
        </pc:picChg>
      </pc:sldChg>
      <pc:sldChg chg="addSp delSp modSp new mod modClrScheme chgLayout">
        <pc:chgData name="Annika Ericksen" userId="b34b250efb69ebcd" providerId="LiveId" clId="{56EB2A78-B4A6-4A1A-B13B-9F7247334CD4}" dt="2021-10-16T15:10:53.606" v="7307" actId="20577"/>
        <pc:sldMkLst>
          <pc:docMk/>
          <pc:sldMk cId="717815384" sldId="279"/>
        </pc:sldMkLst>
        <pc:spChg chg="mod ord">
          <ac:chgData name="Annika Ericksen" userId="b34b250efb69ebcd" providerId="LiveId" clId="{56EB2A78-B4A6-4A1A-B13B-9F7247334CD4}" dt="2021-10-16T14:04:52.394" v="4824" actId="20577"/>
          <ac:spMkLst>
            <pc:docMk/>
            <pc:sldMk cId="717815384" sldId="279"/>
            <ac:spMk id="2" creationId="{3FC9BA79-8FE2-4E1C-81A3-D485E8194655}"/>
          </ac:spMkLst>
        </pc:spChg>
        <pc:spChg chg="del mod ord">
          <ac:chgData name="Annika Ericksen" userId="b34b250efb69ebcd" providerId="LiveId" clId="{56EB2A78-B4A6-4A1A-B13B-9F7247334CD4}" dt="2021-10-16T09:57:42.946" v="898" actId="700"/>
          <ac:spMkLst>
            <pc:docMk/>
            <pc:sldMk cId="717815384" sldId="279"/>
            <ac:spMk id="3" creationId="{B7E7CEAB-546E-4858-A232-CE4C60704EFF}"/>
          </ac:spMkLst>
        </pc:spChg>
        <pc:spChg chg="add mod ord">
          <ac:chgData name="Annika Ericksen" userId="b34b250efb69ebcd" providerId="LiveId" clId="{56EB2A78-B4A6-4A1A-B13B-9F7247334CD4}" dt="2021-10-16T14:39:48.946" v="6002" actId="27636"/>
          <ac:spMkLst>
            <pc:docMk/>
            <pc:sldMk cId="717815384" sldId="279"/>
            <ac:spMk id="4" creationId="{EFEE01DA-F246-4F26-B635-3C9D9702BECA}"/>
          </ac:spMkLst>
        </pc:spChg>
        <pc:spChg chg="add mod ord">
          <ac:chgData name="Annika Ericksen" userId="b34b250efb69ebcd" providerId="LiveId" clId="{56EB2A78-B4A6-4A1A-B13B-9F7247334CD4}" dt="2021-10-16T15:10:53.606" v="7307" actId="20577"/>
          <ac:spMkLst>
            <pc:docMk/>
            <pc:sldMk cId="717815384" sldId="279"/>
            <ac:spMk id="5" creationId="{A9ECAF5E-6650-4340-8220-972920B30E12}"/>
          </ac:spMkLst>
        </pc:spChg>
        <pc:spChg chg="add mod">
          <ac:chgData name="Annika Ericksen" userId="b34b250efb69ebcd" providerId="LiveId" clId="{56EB2A78-B4A6-4A1A-B13B-9F7247334CD4}" dt="2021-10-16T10:36:00.279" v="1555" actId="20577"/>
          <ac:spMkLst>
            <pc:docMk/>
            <pc:sldMk cId="717815384" sldId="279"/>
            <ac:spMk id="9" creationId="{9729BEB0-1D2F-4F9E-999C-3AAB5C0A1C9F}"/>
          </ac:spMkLst>
        </pc:spChg>
        <pc:picChg chg="add del mod">
          <ac:chgData name="Annika Ericksen" userId="b34b250efb69ebcd" providerId="LiveId" clId="{56EB2A78-B4A6-4A1A-B13B-9F7247334CD4}" dt="2021-10-16T10:19:25.914" v="1339" actId="478"/>
          <ac:picMkLst>
            <pc:docMk/>
            <pc:sldMk cId="717815384" sldId="279"/>
            <ac:picMk id="7" creationId="{828C97F7-8BB8-4F70-A015-EAB689C16BB3}"/>
          </ac:picMkLst>
        </pc:picChg>
      </pc:sldChg>
      <pc:sldChg chg="modSp new mod">
        <pc:chgData name="Annika Ericksen" userId="b34b250efb69ebcd" providerId="LiveId" clId="{56EB2A78-B4A6-4A1A-B13B-9F7247334CD4}" dt="2021-10-16T15:13:09.211" v="7367" actId="20577"/>
        <pc:sldMkLst>
          <pc:docMk/>
          <pc:sldMk cId="3134779022" sldId="280"/>
        </pc:sldMkLst>
        <pc:spChg chg="mod">
          <ac:chgData name="Annika Ericksen" userId="b34b250efb69ebcd" providerId="LiveId" clId="{56EB2A78-B4A6-4A1A-B13B-9F7247334CD4}" dt="2021-10-16T13:32:23.662" v="3344" actId="20577"/>
          <ac:spMkLst>
            <pc:docMk/>
            <pc:sldMk cId="3134779022" sldId="280"/>
            <ac:spMk id="2" creationId="{924D322F-00A2-47DA-9991-A55E5F166EF5}"/>
          </ac:spMkLst>
        </pc:spChg>
        <pc:spChg chg="mod">
          <ac:chgData name="Annika Ericksen" userId="b34b250efb69ebcd" providerId="LiveId" clId="{56EB2A78-B4A6-4A1A-B13B-9F7247334CD4}" dt="2021-10-16T15:13:09.211" v="7367" actId="20577"/>
          <ac:spMkLst>
            <pc:docMk/>
            <pc:sldMk cId="3134779022" sldId="280"/>
            <ac:spMk id="3" creationId="{BEA0C7E3-B22D-4D23-8AA8-049EAB6BD9F7}"/>
          </ac:spMkLst>
        </pc:spChg>
      </pc:sldChg>
      <pc:sldChg chg="modSp new mod">
        <pc:chgData name="Annika Ericksen" userId="b34b250efb69ebcd" providerId="LiveId" clId="{56EB2A78-B4A6-4A1A-B13B-9F7247334CD4}" dt="2021-10-16T15:05:33.221" v="7098" actId="20577"/>
        <pc:sldMkLst>
          <pc:docMk/>
          <pc:sldMk cId="521185086" sldId="281"/>
        </pc:sldMkLst>
        <pc:spChg chg="mod">
          <ac:chgData name="Annika Ericksen" userId="b34b250efb69ebcd" providerId="LiveId" clId="{56EB2A78-B4A6-4A1A-B13B-9F7247334CD4}" dt="2021-10-16T09:52:31.177" v="467" actId="20577"/>
          <ac:spMkLst>
            <pc:docMk/>
            <pc:sldMk cId="521185086" sldId="281"/>
            <ac:spMk id="2" creationId="{EACE9D0C-3C58-4F3B-AEA0-915D73399963}"/>
          </ac:spMkLst>
        </pc:spChg>
        <pc:spChg chg="mod">
          <ac:chgData name="Annika Ericksen" userId="b34b250efb69ebcd" providerId="LiveId" clId="{56EB2A78-B4A6-4A1A-B13B-9F7247334CD4}" dt="2021-10-16T15:05:33.221" v="7098" actId="20577"/>
          <ac:spMkLst>
            <pc:docMk/>
            <pc:sldMk cId="521185086" sldId="281"/>
            <ac:spMk id="3" creationId="{032EB57C-8C8E-4C85-91A7-A529150E3845}"/>
          </ac:spMkLst>
        </pc:spChg>
      </pc:sldChg>
      <pc:sldChg chg="addSp delSp modSp new mod ord">
        <pc:chgData name="Annika Ericksen" userId="b34b250efb69ebcd" providerId="LiveId" clId="{56EB2A78-B4A6-4A1A-B13B-9F7247334CD4}" dt="2021-10-16T14:47:54.564" v="6330"/>
        <pc:sldMkLst>
          <pc:docMk/>
          <pc:sldMk cId="1053475467" sldId="282"/>
        </pc:sldMkLst>
        <pc:spChg chg="mod">
          <ac:chgData name="Annika Ericksen" userId="b34b250efb69ebcd" providerId="LiveId" clId="{56EB2A78-B4A6-4A1A-B13B-9F7247334CD4}" dt="2021-10-16T13:57:31.935" v="4445" actId="1076"/>
          <ac:spMkLst>
            <pc:docMk/>
            <pc:sldMk cId="1053475467" sldId="282"/>
            <ac:spMk id="2" creationId="{DBF600DA-1250-4B1E-B071-0EE13E96C16C}"/>
          </ac:spMkLst>
        </pc:spChg>
        <pc:spChg chg="del mod">
          <ac:chgData name="Annika Ericksen" userId="b34b250efb69ebcd" providerId="LiveId" clId="{56EB2A78-B4A6-4A1A-B13B-9F7247334CD4}" dt="2021-10-16T13:53:54.910" v="4142" actId="22"/>
          <ac:spMkLst>
            <pc:docMk/>
            <pc:sldMk cId="1053475467" sldId="282"/>
            <ac:spMk id="3" creationId="{7619F6D9-A4E7-4CB1-9C9B-4F48BE1927FA}"/>
          </ac:spMkLst>
        </pc:spChg>
        <pc:spChg chg="add mod">
          <ac:chgData name="Annika Ericksen" userId="b34b250efb69ebcd" providerId="LiveId" clId="{56EB2A78-B4A6-4A1A-B13B-9F7247334CD4}" dt="2021-10-16T14:01:05.320" v="4783" actId="14100"/>
          <ac:spMkLst>
            <pc:docMk/>
            <pc:sldMk cId="1053475467" sldId="282"/>
            <ac:spMk id="7" creationId="{4BADA150-42D7-4DF6-A348-D68ACDFE9899}"/>
          </ac:spMkLst>
        </pc:spChg>
        <pc:spChg chg="add mod">
          <ac:chgData name="Annika Ericksen" userId="b34b250efb69ebcd" providerId="LiveId" clId="{56EB2A78-B4A6-4A1A-B13B-9F7247334CD4}" dt="2021-10-16T14:01:00.993" v="4782" actId="14100"/>
          <ac:spMkLst>
            <pc:docMk/>
            <pc:sldMk cId="1053475467" sldId="282"/>
            <ac:spMk id="8" creationId="{FD7051AA-96A3-433D-BA91-789EA333E0E5}"/>
          </ac:spMkLst>
        </pc:spChg>
        <pc:spChg chg="add mod">
          <ac:chgData name="Annika Ericksen" userId="b34b250efb69ebcd" providerId="LiveId" clId="{56EB2A78-B4A6-4A1A-B13B-9F7247334CD4}" dt="2021-10-16T14:01:54.474" v="4787" actId="403"/>
          <ac:spMkLst>
            <pc:docMk/>
            <pc:sldMk cId="1053475467" sldId="282"/>
            <ac:spMk id="10" creationId="{6BCD940E-86B5-454E-8995-C95F1FE5C4E8}"/>
          </ac:spMkLst>
        </pc:spChg>
        <pc:picChg chg="add mod ord">
          <ac:chgData name="Annika Ericksen" userId="b34b250efb69ebcd" providerId="LiveId" clId="{56EB2A78-B4A6-4A1A-B13B-9F7247334CD4}" dt="2021-10-16T14:00:54.296" v="4780" actId="14100"/>
          <ac:picMkLst>
            <pc:docMk/>
            <pc:sldMk cId="1053475467" sldId="282"/>
            <ac:picMk id="5" creationId="{11420B0C-2C0B-40F7-BC7E-30BB47EB32A0}"/>
          </ac:picMkLst>
        </pc:picChg>
      </pc:sldChg>
      <pc:sldChg chg="addSp delSp modSp new mod">
        <pc:chgData name="Annika Ericksen" userId="b34b250efb69ebcd" providerId="LiveId" clId="{56EB2A78-B4A6-4A1A-B13B-9F7247334CD4}" dt="2021-10-16T14:45:26.811" v="6209" actId="14100"/>
        <pc:sldMkLst>
          <pc:docMk/>
          <pc:sldMk cId="854508247" sldId="283"/>
        </pc:sldMkLst>
        <pc:spChg chg="mod">
          <ac:chgData name="Annika Ericksen" userId="b34b250efb69ebcd" providerId="LiveId" clId="{56EB2A78-B4A6-4A1A-B13B-9F7247334CD4}" dt="2021-10-16T14:45:26.811" v="6209" actId="14100"/>
          <ac:spMkLst>
            <pc:docMk/>
            <pc:sldMk cId="854508247" sldId="283"/>
            <ac:spMk id="2" creationId="{1C1AB050-E092-44A1-8CF4-BB800DF1F182}"/>
          </ac:spMkLst>
        </pc:spChg>
        <pc:spChg chg="del">
          <ac:chgData name="Annika Ericksen" userId="b34b250efb69ebcd" providerId="LiveId" clId="{56EB2A78-B4A6-4A1A-B13B-9F7247334CD4}" dt="2021-10-16T10:24:06.797" v="1433" actId="22"/>
          <ac:spMkLst>
            <pc:docMk/>
            <pc:sldMk cId="854508247" sldId="283"/>
            <ac:spMk id="3" creationId="{D83EEDF8-705F-41AF-A93F-B747F4961BEE}"/>
          </ac:spMkLst>
        </pc:spChg>
        <pc:spChg chg="add mod">
          <ac:chgData name="Annika Ericksen" userId="b34b250efb69ebcd" providerId="LiveId" clId="{56EB2A78-B4A6-4A1A-B13B-9F7247334CD4}" dt="2021-10-16T10:26:29.973" v="1499" actId="1076"/>
          <ac:spMkLst>
            <pc:docMk/>
            <pc:sldMk cId="854508247" sldId="283"/>
            <ac:spMk id="7" creationId="{45BC9B64-86BA-4614-ABA3-112D986A5063}"/>
          </ac:spMkLst>
        </pc:spChg>
        <pc:picChg chg="add mod ord">
          <ac:chgData name="Annika Ericksen" userId="b34b250efb69ebcd" providerId="LiveId" clId="{56EB2A78-B4A6-4A1A-B13B-9F7247334CD4}" dt="2021-10-16T10:26:04.279" v="1493" actId="1037"/>
          <ac:picMkLst>
            <pc:docMk/>
            <pc:sldMk cId="854508247" sldId="283"/>
            <ac:picMk id="5" creationId="{17F062E6-0E62-4F75-85C7-B1EBF6FD6DF6}"/>
          </ac:picMkLst>
        </pc:picChg>
      </pc:sldChg>
      <pc:sldChg chg="addSp delSp modSp new mod modClrScheme chgLayout">
        <pc:chgData name="Annika Ericksen" userId="b34b250efb69ebcd" providerId="LiveId" clId="{56EB2A78-B4A6-4A1A-B13B-9F7247334CD4}" dt="2021-10-16T14:02:55.003" v="4811" actId="20577"/>
        <pc:sldMkLst>
          <pc:docMk/>
          <pc:sldMk cId="3728906501" sldId="284"/>
        </pc:sldMkLst>
        <pc:spChg chg="del mod">
          <ac:chgData name="Annika Ericksen" userId="b34b250efb69ebcd" providerId="LiveId" clId="{56EB2A78-B4A6-4A1A-B13B-9F7247334CD4}" dt="2021-10-16T11:56:58.108" v="2492" actId="478"/>
          <ac:spMkLst>
            <pc:docMk/>
            <pc:sldMk cId="3728906501" sldId="284"/>
            <ac:spMk id="2" creationId="{AD4396AA-B5F3-4F28-A649-AD56FE2A2CF2}"/>
          </ac:spMkLst>
        </pc:spChg>
        <pc:spChg chg="mod ord">
          <ac:chgData name="Annika Ericksen" userId="b34b250efb69ebcd" providerId="LiveId" clId="{56EB2A78-B4A6-4A1A-B13B-9F7247334CD4}" dt="2021-10-16T14:02:55.003" v="4811" actId="20577"/>
          <ac:spMkLst>
            <pc:docMk/>
            <pc:sldMk cId="3728906501" sldId="284"/>
            <ac:spMk id="3" creationId="{3111CDFB-74AD-48D4-8F1C-9BFBB6C72F04}"/>
          </ac:spMkLst>
        </pc:spChg>
        <pc:spChg chg="add mod ord">
          <ac:chgData name="Annika Ericksen" userId="b34b250efb69ebcd" providerId="LiveId" clId="{56EB2A78-B4A6-4A1A-B13B-9F7247334CD4}" dt="2021-10-16T11:57:30.755" v="2525" actId="20577"/>
          <ac:spMkLst>
            <pc:docMk/>
            <pc:sldMk cId="3728906501" sldId="284"/>
            <ac:spMk id="5" creationId="{F5BFC65F-6F9A-4809-B918-F30F65DACF72}"/>
          </ac:spMkLst>
        </pc:spChg>
        <pc:spChg chg="add del mod ord">
          <ac:chgData name="Annika Ericksen" userId="b34b250efb69ebcd" providerId="LiveId" clId="{56EB2A78-B4A6-4A1A-B13B-9F7247334CD4}" dt="2021-10-16T11:57:48.917" v="2526" actId="478"/>
          <ac:spMkLst>
            <pc:docMk/>
            <pc:sldMk cId="3728906501" sldId="284"/>
            <ac:spMk id="6" creationId="{0071CF64-50A5-4B36-A77C-FC78433EA87C}"/>
          </ac:spMkLst>
        </pc:spChg>
        <pc:picChg chg="add mod">
          <ac:chgData name="Annika Ericksen" userId="b34b250efb69ebcd" providerId="LiveId" clId="{56EB2A78-B4A6-4A1A-B13B-9F7247334CD4}" dt="2021-10-16T11:57:23.374" v="2507" actId="1076"/>
          <ac:picMkLst>
            <pc:docMk/>
            <pc:sldMk cId="3728906501" sldId="284"/>
            <ac:picMk id="4" creationId="{26997D26-8845-4F2E-A7F7-CA8D2D53A510}"/>
          </ac:picMkLst>
        </pc:picChg>
        <pc:picChg chg="add del">
          <ac:chgData name="Annika Ericksen" userId="b34b250efb69ebcd" providerId="LiveId" clId="{56EB2A78-B4A6-4A1A-B13B-9F7247334CD4}" dt="2021-10-16T11:58:49.511" v="2575" actId="478"/>
          <ac:picMkLst>
            <pc:docMk/>
            <pc:sldMk cId="3728906501" sldId="284"/>
            <ac:picMk id="8" creationId="{E50AD0DB-AB37-4B4A-BB30-F3AB6B00E7EE}"/>
          </ac:picMkLst>
        </pc:picChg>
      </pc:sldChg>
      <pc:sldChg chg="modSp new mod">
        <pc:chgData name="Annika Ericksen" userId="b34b250efb69ebcd" providerId="LiveId" clId="{56EB2A78-B4A6-4A1A-B13B-9F7247334CD4}" dt="2021-10-16T16:16:30.692" v="7546" actId="20577"/>
        <pc:sldMkLst>
          <pc:docMk/>
          <pc:sldMk cId="2124066030" sldId="285"/>
        </pc:sldMkLst>
        <pc:spChg chg="mod">
          <ac:chgData name="Annika Ericksen" userId="b34b250efb69ebcd" providerId="LiveId" clId="{56EB2A78-B4A6-4A1A-B13B-9F7247334CD4}" dt="2021-10-16T11:49:24.919" v="2167" actId="20577"/>
          <ac:spMkLst>
            <pc:docMk/>
            <pc:sldMk cId="2124066030" sldId="285"/>
            <ac:spMk id="2" creationId="{1226988F-48B3-4513-8A1A-3D2DB9C5ED5C}"/>
          </ac:spMkLst>
        </pc:spChg>
        <pc:spChg chg="mod">
          <ac:chgData name="Annika Ericksen" userId="b34b250efb69ebcd" providerId="LiveId" clId="{56EB2A78-B4A6-4A1A-B13B-9F7247334CD4}" dt="2021-10-16T16:16:30.692" v="7546" actId="20577"/>
          <ac:spMkLst>
            <pc:docMk/>
            <pc:sldMk cId="2124066030" sldId="285"/>
            <ac:spMk id="3" creationId="{157B2B5D-FD42-4567-848F-FA327BAEA3BE}"/>
          </ac:spMkLst>
        </pc:spChg>
      </pc:sldChg>
      <pc:sldChg chg="modSp new mod">
        <pc:chgData name="Annika Ericksen" userId="b34b250efb69ebcd" providerId="LiveId" clId="{56EB2A78-B4A6-4A1A-B13B-9F7247334CD4}" dt="2021-10-16T15:08:34.159" v="7296" actId="20577"/>
        <pc:sldMkLst>
          <pc:docMk/>
          <pc:sldMk cId="1439237108" sldId="286"/>
        </pc:sldMkLst>
        <pc:spChg chg="mod">
          <ac:chgData name="Annika Ericksen" userId="b34b250efb69ebcd" providerId="LiveId" clId="{56EB2A78-B4A6-4A1A-B13B-9F7247334CD4}" dt="2021-10-16T11:49:35.200" v="2177" actId="20577"/>
          <ac:spMkLst>
            <pc:docMk/>
            <pc:sldMk cId="1439237108" sldId="286"/>
            <ac:spMk id="2" creationId="{9FAA1298-E4AB-44C8-A072-9E2B26399C69}"/>
          </ac:spMkLst>
        </pc:spChg>
        <pc:spChg chg="mod">
          <ac:chgData name="Annika Ericksen" userId="b34b250efb69ebcd" providerId="LiveId" clId="{56EB2A78-B4A6-4A1A-B13B-9F7247334CD4}" dt="2021-10-16T15:08:34.159" v="7296" actId="20577"/>
          <ac:spMkLst>
            <pc:docMk/>
            <pc:sldMk cId="1439237108" sldId="286"/>
            <ac:spMk id="3" creationId="{50375206-4D4D-4517-8150-52F2249BC9D8}"/>
          </ac:spMkLst>
        </pc:spChg>
      </pc:sldChg>
      <pc:sldChg chg="addSp modSp new mod">
        <pc:chgData name="Annika Ericksen" userId="b34b250efb69ebcd" providerId="LiveId" clId="{56EB2A78-B4A6-4A1A-B13B-9F7247334CD4}" dt="2021-10-16T14:40:22.001" v="6018" actId="14100"/>
        <pc:sldMkLst>
          <pc:docMk/>
          <pc:sldMk cId="742742102" sldId="287"/>
        </pc:sldMkLst>
        <pc:spChg chg="mod">
          <ac:chgData name="Annika Ericksen" userId="b34b250efb69ebcd" providerId="LiveId" clId="{56EB2A78-B4A6-4A1A-B13B-9F7247334CD4}" dt="2021-10-16T14:40:22.001" v="6018" actId="14100"/>
          <ac:spMkLst>
            <pc:docMk/>
            <pc:sldMk cId="742742102" sldId="287"/>
            <ac:spMk id="2" creationId="{BB13AC34-6DA5-442E-9F10-2B76F49B9D91}"/>
          </ac:spMkLst>
        </pc:spChg>
        <pc:spChg chg="mod">
          <ac:chgData name="Annika Ericksen" userId="b34b250efb69ebcd" providerId="LiveId" clId="{56EB2A78-B4A6-4A1A-B13B-9F7247334CD4}" dt="2021-10-16T13:23:42.391" v="3290" actId="20577"/>
          <ac:spMkLst>
            <pc:docMk/>
            <pc:sldMk cId="742742102" sldId="287"/>
            <ac:spMk id="3" creationId="{61158F1D-C1A0-4B21-9FB5-FF6E553DAC05}"/>
          </ac:spMkLst>
        </pc:spChg>
        <pc:spChg chg="add mod">
          <ac:chgData name="Annika Ericksen" userId="b34b250efb69ebcd" providerId="LiveId" clId="{56EB2A78-B4A6-4A1A-B13B-9F7247334CD4}" dt="2021-10-16T13:24:05.163" v="3293" actId="20577"/>
          <ac:spMkLst>
            <pc:docMk/>
            <pc:sldMk cId="742742102" sldId="287"/>
            <ac:spMk id="4" creationId="{933A885D-F221-4412-A121-F96A11BDA03F}"/>
          </ac:spMkLst>
        </pc:spChg>
        <pc:picChg chg="add mod">
          <ac:chgData name="Annika Ericksen" userId="b34b250efb69ebcd" providerId="LiveId" clId="{56EB2A78-B4A6-4A1A-B13B-9F7247334CD4}" dt="2021-10-16T13:21:51.203" v="3049" actId="1076"/>
          <ac:picMkLst>
            <pc:docMk/>
            <pc:sldMk cId="742742102" sldId="287"/>
            <ac:picMk id="1026" creationId="{EFE903B7-FA5A-4E55-AAEE-2F30521CE9A1}"/>
          </ac:picMkLst>
        </pc:picChg>
      </pc:sldChg>
      <pc:sldChg chg="addSp delSp modSp new">
        <pc:chgData name="Annika Ericksen" userId="b34b250efb69ebcd" providerId="LiveId" clId="{56EB2A78-B4A6-4A1A-B13B-9F7247334CD4}" dt="2021-10-16T13:30:41.510" v="3315" actId="14100"/>
        <pc:sldMkLst>
          <pc:docMk/>
          <pc:sldMk cId="2646959493" sldId="288"/>
        </pc:sldMkLst>
        <pc:spChg chg="del">
          <ac:chgData name="Annika Ericksen" userId="b34b250efb69ebcd" providerId="LiveId" clId="{56EB2A78-B4A6-4A1A-B13B-9F7247334CD4}" dt="2021-10-16T13:26:49.371" v="3295"/>
          <ac:spMkLst>
            <pc:docMk/>
            <pc:sldMk cId="2646959493" sldId="288"/>
            <ac:spMk id="3" creationId="{EBE5CF80-E464-420E-91B3-473B1FB0B0BA}"/>
          </ac:spMkLst>
        </pc:spChg>
        <pc:picChg chg="add mod">
          <ac:chgData name="Annika Ericksen" userId="b34b250efb69ebcd" providerId="LiveId" clId="{56EB2A78-B4A6-4A1A-B13B-9F7247334CD4}" dt="2021-10-16T13:30:37.042" v="3313" actId="1076"/>
          <ac:picMkLst>
            <pc:docMk/>
            <pc:sldMk cId="2646959493" sldId="288"/>
            <ac:picMk id="2050" creationId="{0663887B-3020-47DE-9DAA-D5DF99BCC2F6}"/>
          </ac:picMkLst>
        </pc:picChg>
        <pc:picChg chg="add mod">
          <ac:chgData name="Annika Ericksen" userId="b34b250efb69ebcd" providerId="LiveId" clId="{56EB2A78-B4A6-4A1A-B13B-9F7247334CD4}" dt="2021-10-16T13:30:35.029" v="3312" actId="1076"/>
          <ac:picMkLst>
            <pc:docMk/>
            <pc:sldMk cId="2646959493" sldId="288"/>
            <ac:picMk id="2052" creationId="{E4AB46DB-8F14-4A30-BA9A-A97C3680E0C0}"/>
          </ac:picMkLst>
        </pc:picChg>
        <pc:picChg chg="add mod">
          <ac:chgData name="Annika Ericksen" userId="b34b250efb69ebcd" providerId="LiveId" clId="{56EB2A78-B4A6-4A1A-B13B-9F7247334CD4}" dt="2021-10-16T13:30:41.510" v="3315" actId="14100"/>
          <ac:picMkLst>
            <pc:docMk/>
            <pc:sldMk cId="2646959493" sldId="288"/>
            <ac:picMk id="2054" creationId="{F2FC3A6F-C1C9-4A18-ACAB-4BCE54BD32FE}"/>
          </ac:picMkLst>
        </pc:picChg>
        <pc:picChg chg="add mod">
          <ac:chgData name="Annika Ericksen" userId="b34b250efb69ebcd" providerId="LiveId" clId="{56EB2A78-B4A6-4A1A-B13B-9F7247334CD4}" dt="2021-10-16T13:30:32.411" v="3311" actId="1076"/>
          <ac:picMkLst>
            <pc:docMk/>
            <pc:sldMk cId="2646959493" sldId="288"/>
            <ac:picMk id="2056" creationId="{63402390-85B6-491B-9C73-7DCBA5ED782F}"/>
          </ac:picMkLst>
        </pc:picChg>
      </pc:sldChg>
      <pc:sldChg chg="addSp delSp modSp new mod modClrScheme chgLayout">
        <pc:chgData name="Annika Ericksen" userId="b34b250efb69ebcd" providerId="LiveId" clId="{56EB2A78-B4A6-4A1A-B13B-9F7247334CD4}" dt="2021-10-16T15:08:19.057" v="7295" actId="1076"/>
        <pc:sldMkLst>
          <pc:docMk/>
          <pc:sldMk cId="3762439996" sldId="289"/>
        </pc:sldMkLst>
        <pc:spChg chg="mod ord">
          <ac:chgData name="Annika Ericksen" userId="b34b250efb69ebcd" providerId="LiveId" clId="{56EB2A78-B4A6-4A1A-B13B-9F7247334CD4}" dt="2021-10-16T15:06:24.370" v="7145" actId="700"/>
          <ac:spMkLst>
            <pc:docMk/>
            <pc:sldMk cId="3762439996" sldId="289"/>
            <ac:spMk id="2" creationId="{0F62897D-4C69-4106-9FA3-170B0D246FBC}"/>
          </ac:spMkLst>
        </pc:spChg>
        <pc:spChg chg="del">
          <ac:chgData name="Annika Ericksen" userId="b34b250efb69ebcd" providerId="LiveId" clId="{56EB2A78-B4A6-4A1A-B13B-9F7247334CD4}" dt="2021-10-16T13:44:44.141" v="3885" actId="22"/>
          <ac:spMkLst>
            <pc:docMk/>
            <pc:sldMk cId="3762439996" sldId="289"/>
            <ac:spMk id="3" creationId="{574FCC86-20B0-4784-B0ED-26D87F748F92}"/>
          </ac:spMkLst>
        </pc:spChg>
        <pc:spChg chg="add mod">
          <ac:chgData name="Annika Ericksen" userId="b34b250efb69ebcd" providerId="LiveId" clId="{56EB2A78-B4A6-4A1A-B13B-9F7247334CD4}" dt="2021-10-16T15:07:36.614" v="7224" actId="1037"/>
          <ac:spMkLst>
            <pc:docMk/>
            <pc:sldMk cId="3762439996" sldId="289"/>
            <ac:spMk id="7" creationId="{DA8564DB-75F0-4D47-A280-F371C7E4CC3B}"/>
          </ac:spMkLst>
        </pc:spChg>
        <pc:spChg chg="add del mod">
          <ac:chgData name="Annika Ericksen" userId="b34b250efb69ebcd" providerId="LiveId" clId="{56EB2A78-B4A6-4A1A-B13B-9F7247334CD4}" dt="2021-10-16T15:06:48.234" v="7190" actId="478"/>
          <ac:spMkLst>
            <pc:docMk/>
            <pc:sldMk cId="3762439996" sldId="289"/>
            <ac:spMk id="8" creationId="{C477DFE4-FAB6-4B64-83D3-90D9B1866A39}"/>
          </ac:spMkLst>
        </pc:spChg>
        <pc:spChg chg="add mod ord">
          <ac:chgData name="Annika Ericksen" userId="b34b250efb69ebcd" providerId="LiveId" clId="{56EB2A78-B4A6-4A1A-B13B-9F7247334CD4}" dt="2021-10-16T15:08:19.057" v="7295" actId="1076"/>
          <ac:spMkLst>
            <pc:docMk/>
            <pc:sldMk cId="3762439996" sldId="289"/>
            <ac:spMk id="9" creationId="{F09C6CD9-8FB1-4822-A9A4-6298011DDBBF}"/>
          </ac:spMkLst>
        </pc:spChg>
        <pc:picChg chg="add mod ord">
          <ac:chgData name="Annika Ericksen" userId="b34b250efb69ebcd" providerId="LiveId" clId="{56EB2A78-B4A6-4A1A-B13B-9F7247334CD4}" dt="2021-10-16T15:06:56.633" v="7196" actId="1037"/>
          <ac:picMkLst>
            <pc:docMk/>
            <pc:sldMk cId="3762439996" sldId="289"/>
            <ac:picMk id="5" creationId="{DC2D50FB-E3AC-4987-A01F-75EAE6B05C2E}"/>
          </ac:picMkLst>
        </pc:picChg>
      </pc:sldChg>
      <pc:sldChg chg="addSp modSp new mod ord">
        <pc:chgData name="Annika Ericksen" userId="b34b250efb69ebcd" providerId="LiveId" clId="{56EB2A78-B4A6-4A1A-B13B-9F7247334CD4}" dt="2021-10-16T15:05:16.568" v="7093"/>
        <pc:sldMkLst>
          <pc:docMk/>
          <pc:sldMk cId="1302209191" sldId="290"/>
        </pc:sldMkLst>
        <pc:spChg chg="mod">
          <ac:chgData name="Annika Ericksen" userId="b34b250efb69ebcd" providerId="LiveId" clId="{56EB2A78-B4A6-4A1A-B13B-9F7247334CD4}" dt="2021-10-16T14:43:52.351" v="6183" actId="1038"/>
          <ac:spMkLst>
            <pc:docMk/>
            <pc:sldMk cId="1302209191" sldId="290"/>
            <ac:spMk id="2" creationId="{6C4D68EA-3AE8-445B-A683-E488D0A3D181}"/>
          </ac:spMkLst>
        </pc:spChg>
        <pc:spChg chg="mod">
          <ac:chgData name="Annika Ericksen" userId="b34b250efb69ebcd" providerId="LiveId" clId="{56EB2A78-B4A6-4A1A-B13B-9F7247334CD4}" dt="2021-10-16T14:43:41.340" v="6165" actId="27636"/>
          <ac:spMkLst>
            <pc:docMk/>
            <pc:sldMk cId="1302209191" sldId="290"/>
            <ac:spMk id="3" creationId="{7CC5ED0F-47F7-4646-9F1F-4F85420C7729}"/>
          </ac:spMkLst>
        </pc:spChg>
        <pc:picChg chg="add mod">
          <ac:chgData name="Annika Ericksen" userId="b34b250efb69ebcd" providerId="LiveId" clId="{56EB2A78-B4A6-4A1A-B13B-9F7247334CD4}" dt="2021-10-16T14:08:47.770" v="4892" actId="1037"/>
          <ac:picMkLst>
            <pc:docMk/>
            <pc:sldMk cId="1302209191" sldId="290"/>
            <ac:picMk id="3074" creationId="{D36456A1-14E7-40EB-A012-222EA04B3EF8}"/>
          </ac:picMkLst>
        </pc:picChg>
      </pc:sldChg>
      <pc:sldChg chg="modSp new mod">
        <pc:chgData name="Annika Ericksen" userId="b34b250efb69ebcd" providerId="LiveId" clId="{56EB2A78-B4A6-4A1A-B13B-9F7247334CD4}" dt="2021-10-16T14:42:39.072" v="6073" actId="20577"/>
        <pc:sldMkLst>
          <pc:docMk/>
          <pc:sldMk cId="1140557081" sldId="291"/>
        </pc:sldMkLst>
        <pc:spChg chg="mod">
          <ac:chgData name="Annika Ericksen" userId="b34b250efb69ebcd" providerId="LiveId" clId="{56EB2A78-B4A6-4A1A-B13B-9F7247334CD4}" dt="2021-10-16T14:42:39.072" v="6073" actId="20577"/>
          <ac:spMkLst>
            <pc:docMk/>
            <pc:sldMk cId="1140557081" sldId="291"/>
            <ac:spMk id="2" creationId="{35A37EF1-3C37-47AE-AA11-FFEA3341E517}"/>
          </ac:spMkLst>
        </pc:spChg>
        <pc:spChg chg="mod">
          <ac:chgData name="Annika Ericksen" userId="b34b250efb69ebcd" providerId="LiveId" clId="{56EB2A78-B4A6-4A1A-B13B-9F7247334CD4}" dt="2021-10-16T14:32:51.016" v="5917" actId="20577"/>
          <ac:spMkLst>
            <pc:docMk/>
            <pc:sldMk cId="1140557081" sldId="291"/>
            <ac:spMk id="3" creationId="{79BA20DD-203C-41CD-B964-C2B64E87D74B}"/>
          </ac:spMkLst>
        </pc:spChg>
      </pc:sldChg>
      <pc:sldChg chg="modSp new mod">
        <pc:chgData name="Annika Ericksen" userId="b34b250efb69ebcd" providerId="LiveId" clId="{56EB2A78-B4A6-4A1A-B13B-9F7247334CD4}" dt="2021-10-16T14:35:15.647" v="5969" actId="20577"/>
        <pc:sldMkLst>
          <pc:docMk/>
          <pc:sldMk cId="2891781864" sldId="292"/>
        </pc:sldMkLst>
        <pc:spChg chg="mod">
          <ac:chgData name="Annika Ericksen" userId="b34b250efb69ebcd" providerId="LiveId" clId="{56EB2A78-B4A6-4A1A-B13B-9F7247334CD4}" dt="2021-10-16T14:34:42.525" v="5959" actId="1076"/>
          <ac:spMkLst>
            <pc:docMk/>
            <pc:sldMk cId="2891781864" sldId="292"/>
            <ac:spMk id="2" creationId="{1B7F09AE-EC85-46D8-B593-48B6466E4D4E}"/>
          </ac:spMkLst>
        </pc:spChg>
        <pc:spChg chg="mod">
          <ac:chgData name="Annika Ericksen" userId="b34b250efb69ebcd" providerId="LiveId" clId="{56EB2A78-B4A6-4A1A-B13B-9F7247334CD4}" dt="2021-10-16T14:35:15.647" v="5969" actId="20577"/>
          <ac:spMkLst>
            <pc:docMk/>
            <pc:sldMk cId="2891781864" sldId="292"/>
            <ac:spMk id="3" creationId="{047D2E4C-252A-45F6-81F7-8D12EB09E968}"/>
          </ac:spMkLst>
        </pc:spChg>
      </pc:sldChg>
      <pc:sldChg chg="addSp delSp modSp new mod">
        <pc:chgData name="Annika Ericksen" userId="b34b250efb69ebcd" providerId="LiveId" clId="{56EB2A78-B4A6-4A1A-B13B-9F7247334CD4}" dt="2021-10-16T14:59:21.393" v="6898" actId="20577"/>
        <pc:sldMkLst>
          <pc:docMk/>
          <pc:sldMk cId="1123282548" sldId="293"/>
        </pc:sldMkLst>
        <pc:spChg chg="mod">
          <ac:chgData name="Annika Ericksen" userId="b34b250efb69ebcd" providerId="LiveId" clId="{56EB2A78-B4A6-4A1A-B13B-9F7247334CD4}" dt="2021-10-16T14:53:06.813" v="6663" actId="20577"/>
          <ac:spMkLst>
            <pc:docMk/>
            <pc:sldMk cId="1123282548" sldId="293"/>
            <ac:spMk id="2" creationId="{8097944E-722A-43C3-9653-B241A7A73397}"/>
          </ac:spMkLst>
        </pc:spChg>
        <pc:spChg chg="mod">
          <ac:chgData name="Annika Ericksen" userId="b34b250efb69ebcd" providerId="LiveId" clId="{56EB2A78-B4A6-4A1A-B13B-9F7247334CD4}" dt="2021-10-16T14:58:18.514" v="6704" actId="1037"/>
          <ac:spMkLst>
            <pc:docMk/>
            <pc:sldMk cId="1123282548" sldId="293"/>
            <ac:spMk id="3" creationId="{89471D9D-6278-4ABA-94B9-3B12BA03D4B7}"/>
          </ac:spMkLst>
        </pc:spChg>
        <pc:spChg chg="add del mod">
          <ac:chgData name="Annika Ericksen" userId="b34b250efb69ebcd" providerId="LiveId" clId="{56EB2A78-B4A6-4A1A-B13B-9F7247334CD4}" dt="2021-10-16T14:52:48.927" v="6601"/>
          <ac:spMkLst>
            <pc:docMk/>
            <pc:sldMk cId="1123282548" sldId="293"/>
            <ac:spMk id="5" creationId="{4058F8AE-D0B4-4B8D-9BCD-C3230456AAAB}"/>
          </ac:spMkLst>
        </pc:spChg>
        <pc:spChg chg="add del">
          <ac:chgData name="Annika Ericksen" userId="b34b250efb69ebcd" providerId="LiveId" clId="{56EB2A78-B4A6-4A1A-B13B-9F7247334CD4}" dt="2021-10-16T14:56:46.247" v="6677" actId="478"/>
          <ac:spMkLst>
            <pc:docMk/>
            <pc:sldMk cId="1123282548" sldId="293"/>
            <ac:spMk id="6" creationId="{E7BA4DD5-3496-4C58-AD63-9910D83BFF5A}"/>
          </ac:spMkLst>
        </pc:spChg>
        <pc:spChg chg="add mod">
          <ac:chgData name="Annika Ericksen" userId="b34b250efb69ebcd" providerId="LiveId" clId="{56EB2A78-B4A6-4A1A-B13B-9F7247334CD4}" dt="2021-10-16T14:59:21.393" v="6898" actId="20577"/>
          <ac:spMkLst>
            <pc:docMk/>
            <pc:sldMk cId="1123282548" sldId="293"/>
            <ac:spMk id="8" creationId="{4D601104-C637-4EAE-8B4E-1BD4AD54BA5D}"/>
          </ac:spMkLst>
        </pc:spChg>
        <pc:picChg chg="add mod">
          <ac:chgData name="Annika Ericksen" userId="b34b250efb69ebcd" providerId="LiveId" clId="{56EB2A78-B4A6-4A1A-B13B-9F7247334CD4}" dt="2021-10-16T14:58:09.871" v="6682" actId="14100"/>
          <ac:picMkLst>
            <pc:docMk/>
            <pc:sldMk cId="1123282548" sldId="293"/>
            <ac:picMk id="4100" creationId="{A7458D14-70D4-447E-BA9F-B248CD09EA69}"/>
          </ac:picMkLst>
        </pc:picChg>
      </pc:sldChg>
      <pc:sldChg chg="modSp new mod">
        <pc:chgData name="Annika Ericksen" userId="b34b250efb69ebcd" providerId="LiveId" clId="{56EB2A78-B4A6-4A1A-B13B-9F7247334CD4}" dt="2021-10-16T15:22:11.132" v="7512" actId="20577"/>
        <pc:sldMkLst>
          <pc:docMk/>
          <pc:sldMk cId="1662117465" sldId="294"/>
        </pc:sldMkLst>
        <pc:spChg chg="mod">
          <ac:chgData name="Annika Ericksen" userId="b34b250efb69ebcd" providerId="LiveId" clId="{56EB2A78-B4A6-4A1A-B13B-9F7247334CD4}" dt="2021-10-16T15:22:11.132" v="7512" actId="20577"/>
          <ac:spMkLst>
            <pc:docMk/>
            <pc:sldMk cId="1662117465" sldId="294"/>
            <ac:spMk id="2" creationId="{DA07F45C-60E0-4374-A33A-80A438BC428E}"/>
          </ac:spMkLst>
        </pc:spChg>
        <pc:spChg chg="mod">
          <ac:chgData name="Annika Ericksen" userId="b34b250efb69ebcd" providerId="LiveId" clId="{56EB2A78-B4A6-4A1A-B13B-9F7247334CD4}" dt="2021-10-16T15:21:49.305" v="7474" actId="20577"/>
          <ac:spMkLst>
            <pc:docMk/>
            <pc:sldMk cId="1662117465" sldId="294"/>
            <ac:spMk id="3" creationId="{9A1241E9-5F0F-4229-BD90-8EE7EEB3B1B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21456F-EB0F-49C0-845A-5658740BE436}"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8F588-7A8A-4A3A-81D8-90A50FA577B1}" type="slidenum">
              <a:rPr lang="en-US" smtClean="0"/>
              <a:t>‹#›</a:t>
            </a:fld>
            <a:endParaRPr lang="en-US"/>
          </a:p>
        </p:txBody>
      </p:sp>
    </p:spTree>
    <p:extLst>
      <p:ext uri="{BB962C8B-B14F-4D97-AF65-F5344CB8AC3E}">
        <p14:creationId xmlns:p14="http://schemas.microsoft.com/office/powerpoint/2010/main" val="1532739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21456F-EB0F-49C0-845A-5658740BE436}"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8F588-7A8A-4A3A-81D8-90A50FA577B1}" type="slidenum">
              <a:rPr lang="en-US" smtClean="0"/>
              <a:t>‹#›</a:t>
            </a:fld>
            <a:endParaRPr lang="en-US"/>
          </a:p>
        </p:txBody>
      </p:sp>
    </p:spTree>
    <p:extLst>
      <p:ext uri="{BB962C8B-B14F-4D97-AF65-F5344CB8AC3E}">
        <p14:creationId xmlns:p14="http://schemas.microsoft.com/office/powerpoint/2010/main" val="1463062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21456F-EB0F-49C0-845A-5658740BE436}"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8F588-7A8A-4A3A-81D8-90A50FA577B1}" type="slidenum">
              <a:rPr lang="en-US" smtClean="0"/>
              <a:t>‹#›</a:t>
            </a:fld>
            <a:endParaRPr lang="en-US"/>
          </a:p>
        </p:txBody>
      </p:sp>
    </p:spTree>
    <p:extLst>
      <p:ext uri="{BB962C8B-B14F-4D97-AF65-F5344CB8AC3E}">
        <p14:creationId xmlns:p14="http://schemas.microsoft.com/office/powerpoint/2010/main" val="281004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21456F-EB0F-49C0-845A-5658740BE436}"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8F588-7A8A-4A3A-81D8-90A50FA577B1}" type="slidenum">
              <a:rPr lang="en-US" smtClean="0"/>
              <a:t>‹#›</a:t>
            </a:fld>
            <a:endParaRPr lang="en-US"/>
          </a:p>
        </p:txBody>
      </p:sp>
    </p:spTree>
    <p:extLst>
      <p:ext uri="{BB962C8B-B14F-4D97-AF65-F5344CB8AC3E}">
        <p14:creationId xmlns:p14="http://schemas.microsoft.com/office/powerpoint/2010/main" val="3906592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21456F-EB0F-49C0-845A-5658740BE436}"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8F588-7A8A-4A3A-81D8-90A50FA577B1}" type="slidenum">
              <a:rPr lang="en-US" smtClean="0"/>
              <a:t>‹#›</a:t>
            </a:fld>
            <a:endParaRPr lang="en-US"/>
          </a:p>
        </p:txBody>
      </p:sp>
    </p:spTree>
    <p:extLst>
      <p:ext uri="{BB962C8B-B14F-4D97-AF65-F5344CB8AC3E}">
        <p14:creationId xmlns:p14="http://schemas.microsoft.com/office/powerpoint/2010/main" val="1233281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21456F-EB0F-49C0-845A-5658740BE436}" type="datetimeFigureOut">
              <a:rPr lang="en-US" smtClean="0"/>
              <a:t>10/16/2021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08F588-7A8A-4A3A-81D8-90A50FA577B1}" type="slidenum">
              <a:rPr lang="en-US" smtClean="0"/>
              <a:t>‹#›</a:t>
            </a:fld>
            <a:endParaRPr lang="en-US"/>
          </a:p>
        </p:txBody>
      </p:sp>
    </p:spTree>
    <p:extLst>
      <p:ext uri="{BB962C8B-B14F-4D97-AF65-F5344CB8AC3E}">
        <p14:creationId xmlns:p14="http://schemas.microsoft.com/office/powerpoint/2010/main" val="1487485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21456F-EB0F-49C0-845A-5658740BE436}" type="datetimeFigureOut">
              <a:rPr lang="en-US" smtClean="0"/>
              <a:t>10/16/2021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08F588-7A8A-4A3A-81D8-90A50FA577B1}" type="slidenum">
              <a:rPr lang="en-US" smtClean="0"/>
              <a:t>‹#›</a:t>
            </a:fld>
            <a:endParaRPr lang="en-US"/>
          </a:p>
        </p:txBody>
      </p:sp>
    </p:spTree>
    <p:extLst>
      <p:ext uri="{BB962C8B-B14F-4D97-AF65-F5344CB8AC3E}">
        <p14:creationId xmlns:p14="http://schemas.microsoft.com/office/powerpoint/2010/main" val="1855392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21456F-EB0F-49C0-845A-5658740BE436}" type="datetimeFigureOut">
              <a:rPr lang="en-US" smtClean="0"/>
              <a:t>10/16/2021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08F588-7A8A-4A3A-81D8-90A50FA577B1}" type="slidenum">
              <a:rPr lang="en-US" smtClean="0"/>
              <a:t>‹#›</a:t>
            </a:fld>
            <a:endParaRPr lang="en-US"/>
          </a:p>
        </p:txBody>
      </p:sp>
    </p:spTree>
    <p:extLst>
      <p:ext uri="{BB962C8B-B14F-4D97-AF65-F5344CB8AC3E}">
        <p14:creationId xmlns:p14="http://schemas.microsoft.com/office/powerpoint/2010/main" val="3973291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1456F-EB0F-49C0-845A-5658740BE436}" type="datetimeFigureOut">
              <a:rPr lang="en-US" smtClean="0"/>
              <a:t>10/16/2021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08F588-7A8A-4A3A-81D8-90A50FA577B1}" type="slidenum">
              <a:rPr lang="en-US" smtClean="0"/>
              <a:t>‹#›</a:t>
            </a:fld>
            <a:endParaRPr lang="en-US"/>
          </a:p>
        </p:txBody>
      </p:sp>
    </p:spTree>
    <p:extLst>
      <p:ext uri="{BB962C8B-B14F-4D97-AF65-F5344CB8AC3E}">
        <p14:creationId xmlns:p14="http://schemas.microsoft.com/office/powerpoint/2010/main" val="1997762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21456F-EB0F-49C0-845A-5658740BE436}" type="datetimeFigureOut">
              <a:rPr lang="en-US" smtClean="0"/>
              <a:t>10/16/2021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08F588-7A8A-4A3A-81D8-90A50FA577B1}" type="slidenum">
              <a:rPr lang="en-US" smtClean="0"/>
              <a:t>‹#›</a:t>
            </a:fld>
            <a:endParaRPr lang="en-US"/>
          </a:p>
        </p:txBody>
      </p:sp>
    </p:spTree>
    <p:extLst>
      <p:ext uri="{BB962C8B-B14F-4D97-AF65-F5344CB8AC3E}">
        <p14:creationId xmlns:p14="http://schemas.microsoft.com/office/powerpoint/2010/main" val="2016385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21456F-EB0F-49C0-845A-5658740BE436}" type="datetimeFigureOut">
              <a:rPr lang="en-US" smtClean="0"/>
              <a:t>10/16/2021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08F588-7A8A-4A3A-81D8-90A50FA577B1}" type="slidenum">
              <a:rPr lang="en-US" smtClean="0"/>
              <a:t>‹#›</a:t>
            </a:fld>
            <a:endParaRPr lang="en-US"/>
          </a:p>
        </p:txBody>
      </p:sp>
    </p:spTree>
    <p:extLst>
      <p:ext uri="{BB962C8B-B14F-4D97-AF65-F5344CB8AC3E}">
        <p14:creationId xmlns:p14="http://schemas.microsoft.com/office/powerpoint/2010/main" val="1449149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21456F-EB0F-49C0-845A-5658740BE436}" type="datetimeFigureOut">
              <a:rPr lang="en-US" smtClean="0"/>
              <a:t>10/16/2021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08F588-7A8A-4A3A-81D8-90A50FA577B1}" type="slidenum">
              <a:rPr lang="en-US" smtClean="0"/>
              <a:t>‹#›</a:t>
            </a:fld>
            <a:endParaRPr lang="en-US"/>
          </a:p>
        </p:txBody>
      </p:sp>
    </p:spTree>
    <p:extLst>
      <p:ext uri="{BB962C8B-B14F-4D97-AF65-F5344CB8AC3E}">
        <p14:creationId xmlns:p14="http://schemas.microsoft.com/office/powerpoint/2010/main" val="21052084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ifrc.org/press-release/red-cross-provides-relief-ahead-extreme-winter-season-mongolia"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issuu.com/tearfundnz/docs/tearfund_correspondent_december_2020_final_no_crop/s/11374119"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mercycorps.org/blog/celebrating-legacy-mercy-corps-mongolia" TargetMode="External"/><Relationship Id="rId2" Type="http://schemas.openxmlformats.org/officeDocument/2006/relationships/hyperlink" Target="https://www.mercycorps.org/where-we-work/mongolia" TargetMode="External"/><Relationship Id="rId1" Type="http://schemas.openxmlformats.org/officeDocument/2006/relationships/slideLayout" Target="../slideLayouts/slideLayout2.xml"/><Relationship Id="rId5" Type="http://schemas.openxmlformats.org/officeDocument/2006/relationships/hyperlink" Target="https://montsame.mn/en/read/194008" TargetMode="Externa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esmagazine.org/issue/death/2019/08/16/mongolia-herding-cooperatives-rural-communities-survival" TargetMode="External"/><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docs.google.com/document/d/1ZN8NV_xRVu2U5l43YED_UnGIt23x9YcQ/edit?usp=sharing&amp;ouid=110700196999115977012&amp;rtpof=true&amp;sd=tru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reliefweb.int/sites/reliefweb.int/files/resources/RCRC_IFRC-Country-assessments-MONGOLIA-3.pdf"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a:extLst>
              <a:ext uri="{FF2B5EF4-FFF2-40B4-BE49-F238E27FC236}">
                <a16:creationId xmlns:a16="http://schemas.microsoft.com/office/drawing/2014/main" id="{5C0C7B2C-6FAD-4711-9635-072F9E6C80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728" r="5728"/>
          <a:stretch/>
        </p:blipFill>
        <p:spPr bwMode="auto">
          <a:xfrm>
            <a:off x="2682914" y="10"/>
            <a:ext cx="3734478"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589D0E34-F6B2-44E8-B6D8-230FB8D6BF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315" r="7315"/>
          <a:stretch/>
        </p:blipFill>
        <p:spPr bwMode="auto">
          <a:xfrm>
            <a:off x="5866892" y="3456433"/>
            <a:ext cx="3277108" cy="3401568"/>
          </a:xfrm>
          <a:custGeom>
            <a:avLst/>
            <a:gdLst/>
            <a:ahLst/>
            <a:cxnLst/>
            <a:rect l="l" t="t" r="r" b="b"/>
            <a:pathLst>
              <a:path w="4369477" h="3401568">
                <a:moveTo>
                  <a:pt x="781270" y="0"/>
                </a:moveTo>
                <a:lnTo>
                  <a:pt x="4369477" y="0"/>
                </a:lnTo>
                <a:lnTo>
                  <a:pt x="4369477" y="3401568"/>
                </a:lnTo>
                <a:lnTo>
                  <a:pt x="0" y="3401568"/>
                </a:lnTo>
                <a:lnTo>
                  <a:pt x="1963" y="3397912"/>
                </a:lnTo>
                <a:cubicBezTo>
                  <a:pt x="454182" y="2512619"/>
                  <a:pt x="736170" y="1430108"/>
                  <a:pt x="776876" y="254399"/>
                </a:cubicBezTo>
                <a:close/>
              </a:path>
            </a:pathLst>
          </a:cu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13545D91-9AEF-47A1-A509-8249500728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5878" b="5878"/>
          <a:stretch/>
        </p:blipFill>
        <p:spPr bwMode="auto">
          <a:xfrm>
            <a:off x="2722695" y="3456432"/>
            <a:ext cx="369410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B6E16A0-72A2-42C7-9A35-D26866EC9543}"/>
              </a:ext>
            </a:extLst>
          </p:cNvPr>
          <p:cNvSpPr>
            <a:spLocks noGrp="1"/>
          </p:cNvSpPr>
          <p:nvPr>
            <p:ph type="ctrTitle"/>
          </p:nvPr>
        </p:nvSpPr>
        <p:spPr>
          <a:xfrm>
            <a:off x="329184" y="1508760"/>
            <a:ext cx="2571750" cy="2898648"/>
          </a:xfrm>
        </p:spPr>
        <p:txBody>
          <a:bodyPr>
            <a:normAutofit/>
          </a:bodyPr>
          <a:lstStyle/>
          <a:p>
            <a:pPr algn="l"/>
            <a:r>
              <a:rPr lang="en-US" sz="3200" dirty="0"/>
              <a:t>Human Impacts of </a:t>
            </a:r>
            <a:br>
              <a:rPr lang="en-US" sz="3200" dirty="0"/>
            </a:br>
            <a:r>
              <a:rPr lang="en-US" sz="3200" dirty="0"/>
              <a:t>Climate Change in Mongolia, Session 4</a:t>
            </a:r>
          </a:p>
        </p:txBody>
      </p:sp>
      <p:sp>
        <p:nvSpPr>
          <p:cNvPr id="3" name="Subtitle 2">
            <a:extLst>
              <a:ext uri="{FF2B5EF4-FFF2-40B4-BE49-F238E27FC236}">
                <a16:creationId xmlns:a16="http://schemas.microsoft.com/office/drawing/2014/main" id="{74832EDE-6EA9-44E1-80B8-E4F2E0E6783F}"/>
              </a:ext>
            </a:extLst>
          </p:cNvPr>
          <p:cNvSpPr>
            <a:spLocks noGrp="1"/>
          </p:cNvSpPr>
          <p:nvPr>
            <p:ph type="subTitle" idx="1"/>
          </p:nvPr>
        </p:nvSpPr>
        <p:spPr>
          <a:xfrm>
            <a:off x="329184" y="4773168"/>
            <a:ext cx="2571750" cy="1335024"/>
          </a:xfrm>
        </p:spPr>
        <p:txBody>
          <a:bodyPr>
            <a:normAutofit/>
          </a:bodyPr>
          <a:lstStyle/>
          <a:p>
            <a:pPr algn="l"/>
            <a:r>
              <a:rPr lang="en-US" sz="1800" dirty="0"/>
              <a:t>Oct. 16, 2021</a:t>
            </a:r>
          </a:p>
          <a:p>
            <a:pPr algn="l"/>
            <a:r>
              <a:rPr lang="en-US" sz="1800" dirty="0"/>
              <a:t>ACMS Online Field School</a:t>
            </a:r>
          </a:p>
        </p:txBody>
      </p:sp>
      <p:pic>
        <p:nvPicPr>
          <p:cNvPr id="4098" name="Picture 2">
            <a:extLst>
              <a:ext uri="{FF2B5EF4-FFF2-40B4-BE49-F238E27FC236}">
                <a16:creationId xmlns:a16="http://schemas.microsoft.com/office/drawing/2014/main" id="{18C5A449-463B-47FB-9067-8611D2C240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4695" b="4695"/>
          <a:stretch/>
        </p:blipFill>
        <p:spPr bwMode="auto">
          <a:xfrm>
            <a:off x="5883905" y="10"/>
            <a:ext cx="3260096" cy="3401558"/>
          </a:xfrm>
          <a:custGeom>
            <a:avLst/>
            <a:gdLst/>
            <a:ahLst/>
            <a:cxnLst/>
            <a:rect l="l" t="t" r="r" b="b"/>
            <a:pathLst>
              <a:path w="4346795" h="3401568">
                <a:moveTo>
                  <a:pt x="0" y="0"/>
                </a:moveTo>
                <a:lnTo>
                  <a:pt x="4346795" y="0"/>
                </a:lnTo>
                <a:lnTo>
                  <a:pt x="4346795" y="3401568"/>
                </a:lnTo>
                <a:lnTo>
                  <a:pt x="762748" y="3401568"/>
                </a:lnTo>
                <a:lnTo>
                  <a:pt x="751436" y="2963954"/>
                </a:lnTo>
                <a:cubicBezTo>
                  <a:pt x="698408" y="1942163"/>
                  <a:pt x="463174" y="995044"/>
                  <a:pt x="93264" y="192283"/>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894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AB050-E092-44A1-8CF4-BB800DF1F182}"/>
              </a:ext>
            </a:extLst>
          </p:cNvPr>
          <p:cNvSpPr>
            <a:spLocks noGrp="1"/>
          </p:cNvSpPr>
          <p:nvPr>
            <p:ph type="title"/>
          </p:nvPr>
        </p:nvSpPr>
        <p:spPr>
          <a:xfrm>
            <a:off x="899013" y="0"/>
            <a:ext cx="8090004" cy="1062229"/>
          </a:xfrm>
        </p:spPr>
        <p:txBody>
          <a:bodyPr>
            <a:normAutofit/>
          </a:bodyPr>
          <a:lstStyle/>
          <a:p>
            <a:r>
              <a:rPr lang="en-US" sz="3200" dirty="0"/>
              <a:t>Forecast-based Financing, i.e. pre-disaster aid</a:t>
            </a:r>
          </a:p>
        </p:txBody>
      </p:sp>
      <p:pic>
        <p:nvPicPr>
          <p:cNvPr id="5" name="Content Placeholder 4">
            <a:extLst>
              <a:ext uri="{FF2B5EF4-FFF2-40B4-BE49-F238E27FC236}">
                <a16:creationId xmlns:a16="http://schemas.microsoft.com/office/drawing/2014/main" id="{17F062E6-0E62-4F75-85C7-B1EBF6FD6DF6}"/>
              </a:ext>
            </a:extLst>
          </p:cNvPr>
          <p:cNvPicPr>
            <a:picLocks noGrp="1" noChangeAspect="1"/>
          </p:cNvPicPr>
          <p:nvPr>
            <p:ph idx="1"/>
          </p:nvPr>
        </p:nvPicPr>
        <p:blipFill>
          <a:blip r:embed="rId2"/>
          <a:stretch>
            <a:fillRect/>
          </a:stretch>
        </p:blipFill>
        <p:spPr>
          <a:xfrm>
            <a:off x="788382" y="1021900"/>
            <a:ext cx="7499077" cy="5724590"/>
          </a:xfrm>
          <a:ln w="3175">
            <a:solidFill>
              <a:schemeClr val="tx1"/>
            </a:solidFill>
          </a:ln>
        </p:spPr>
      </p:pic>
      <p:sp>
        <p:nvSpPr>
          <p:cNvPr id="7" name="TextBox 6">
            <a:extLst>
              <a:ext uri="{FF2B5EF4-FFF2-40B4-BE49-F238E27FC236}">
                <a16:creationId xmlns:a16="http://schemas.microsoft.com/office/drawing/2014/main" id="{45BC9B64-86BA-4614-ABA3-112D986A5063}"/>
              </a:ext>
            </a:extLst>
          </p:cNvPr>
          <p:cNvSpPr txBox="1"/>
          <p:nvPr/>
        </p:nvSpPr>
        <p:spPr>
          <a:xfrm rot="16200000">
            <a:off x="6331228" y="4198880"/>
            <a:ext cx="4572000" cy="523220"/>
          </a:xfrm>
          <a:prstGeom prst="rect">
            <a:avLst/>
          </a:prstGeom>
          <a:noFill/>
        </p:spPr>
        <p:txBody>
          <a:bodyPr wrap="square">
            <a:spAutoFit/>
          </a:bodyPr>
          <a:lstStyle/>
          <a:p>
            <a:r>
              <a:rPr lang="en-US" sz="1400" dirty="0">
                <a:hlinkClick r:id="rId3"/>
              </a:rPr>
              <a:t>https://www.ifrc.org/press-release/red-cross-provides-relief-ahead-extreme-winter-season-mongolia</a:t>
            </a:r>
            <a:r>
              <a:rPr lang="en-US" sz="1400" dirty="0"/>
              <a:t> </a:t>
            </a:r>
          </a:p>
        </p:txBody>
      </p:sp>
    </p:spTree>
    <p:extLst>
      <p:ext uri="{BB962C8B-B14F-4D97-AF65-F5344CB8AC3E}">
        <p14:creationId xmlns:p14="http://schemas.microsoft.com/office/powerpoint/2010/main" val="854508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600DA-1250-4B1E-B071-0EE13E96C16C}"/>
              </a:ext>
            </a:extLst>
          </p:cNvPr>
          <p:cNvSpPr>
            <a:spLocks noGrp="1"/>
          </p:cNvSpPr>
          <p:nvPr>
            <p:ph type="title"/>
          </p:nvPr>
        </p:nvSpPr>
        <p:spPr>
          <a:xfrm>
            <a:off x="628650" y="0"/>
            <a:ext cx="7886700" cy="1325563"/>
          </a:xfrm>
        </p:spPr>
        <p:txBody>
          <a:bodyPr/>
          <a:lstStyle/>
          <a:p>
            <a:r>
              <a:rPr lang="en-US" dirty="0"/>
              <a:t>Livelihood diversification</a:t>
            </a:r>
          </a:p>
        </p:txBody>
      </p:sp>
      <p:pic>
        <p:nvPicPr>
          <p:cNvPr id="5" name="Content Placeholder 4">
            <a:extLst>
              <a:ext uri="{FF2B5EF4-FFF2-40B4-BE49-F238E27FC236}">
                <a16:creationId xmlns:a16="http://schemas.microsoft.com/office/drawing/2014/main" id="{11420B0C-2C0B-40F7-BC7E-30BB47EB32A0}"/>
              </a:ext>
            </a:extLst>
          </p:cNvPr>
          <p:cNvPicPr>
            <a:picLocks noGrp="1" noChangeAspect="1"/>
          </p:cNvPicPr>
          <p:nvPr>
            <p:ph idx="1"/>
          </p:nvPr>
        </p:nvPicPr>
        <p:blipFill>
          <a:blip r:embed="rId2"/>
          <a:stretch>
            <a:fillRect/>
          </a:stretch>
        </p:blipFill>
        <p:spPr>
          <a:xfrm>
            <a:off x="4859798" y="1182254"/>
            <a:ext cx="4163551" cy="2246746"/>
          </a:xfrm>
        </p:spPr>
      </p:pic>
      <p:sp>
        <p:nvSpPr>
          <p:cNvPr id="7" name="TextBox 6">
            <a:extLst>
              <a:ext uri="{FF2B5EF4-FFF2-40B4-BE49-F238E27FC236}">
                <a16:creationId xmlns:a16="http://schemas.microsoft.com/office/drawing/2014/main" id="{4BADA150-42D7-4DF6-A348-D68ACDFE9899}"/>
              </a:ext>
            </a:extLst>
          </p:cNvPr>
          <p:cNvSpPr txBox="1"/>
          <p:nvPr/>
        </p:nvSpPr>
        <p:spPr>
          <a:xfrm>
            <a:off x="4775136" y="4524985"/>
            <a:ext cx="4036355" cy="923330"/>
          </a:xfrm>
          <a:prstGeom prst="rect">
            <a:avLst/>
          </a:prstGeom>
          <a:noFill/>
        </p:spPr>
        <p:txBody>
          <a:bodyPr wrap="square">
            <a:spAutoFit/>
          </a:bodyPr>
          <a:lstStyle/>
          <a:p>
            <a:r>
              <a:rPr lang="en-US" dirty="0">
                <a:hlinkClick r:id="rId3"/>
              </a:rPr>
              <a:t>https://issuu.com/tearfundnz/docs/tearfund_correspondent_december_2020_final_no_crop/s/11374119</a:t>
            </a:r>
            <a:r>
              <a:rPr lang="en-US" dirty="0"/>
              <a:t> </a:t>
            </a:r>
          </a:p>
        </p:txBody>
      </p:sp>
      <p:sp>
        <p:nvSpPr>
          <p:cNvPr id="8" name="TextBox 7">
            <a:extLst>
              <a:ext uri="{FF2B5EF4-FFF2-40B4-BE49-F238E27FC236}">
                <a16:creationId xmlns:a16="http://schemas.microsoft.com/office/drawing/2014/main" id="{FD7051AA-96A3-433D-BA91-789EA333E0E5}"/>
              </a:ext>
            </a:extLst>
          </p:cNvPr>
          <p:cNvSpPr txBox="1"/>
          <p:nvPr/>
        </p:nvSpPr>
        <p:spPr>
          <a:xfrm>
            <a:off x="4775136" y="3515327"/>
            <a:ext cx="4248214" cy="923330"/>
          </a:xfrm>
          <a:prstGeom prst="rect">
            <a:avLst/>
          </a:prstGeom>
          <a:noFill/>
        </p:spPr>
        <p:txBody>
          <a:bodyPr wrap="square" rtlCol="0">
            <a:spAutoFit/>
          </a:bodyPr>
          <a:lstStyle/>
          <a:p>
            <a:r>
              <a:rPr lang="en-US" dirty="0"/>
              <a:t>New Zealand org. Tearfund and Family Ag. Resources Mongolia (FARM) taught farming to herders following </a:t>
            </a:r>
            <a:r>
              <a:rPr lang="en-US" dirty="0" err="1"/>
              <a:t>dzud</a:t>
            </a:r>
            <a:r>
              <a:rPr lang="en-US" dirty="0"/>
              <a:t>. </a:t>
            </a:r>
          </a:p>
        </p:txBody>
      </p:sp>
      <p:sp>
        <p:nvSpPr>
          <p:cNvPr id="10" name="TextBox 9">
            <a:extLst>
              <a:ext uri="{FF2B5EF4-FFF2-40B4-BE49-F238E27FC236}">
                <a16:creationId xmlns:a16="http://schemas.microsoft.com/office/drawing/2014/main" id="{6BCD940E-86B5-454E-8995-C95F1FE5C4E8}"/>
              </a:ext>
            </a:extLst>
          </p:cNvPr>
          <p:cNvSpPr txBox="1"/>
          <p:nvPr/>
        </p:nvSpPr>
        <p:spPr>
          <a:xfrm>
            <a:off x="379268" y="1325563"/>
            <a:ext cx="4192732" cy="4893647"/>
          </a:xfrm>
          <a:prstGeom prst="rect">
            <a:avLst/>
          </a:prstGeom>
          <a:noFill/>
        </p:spPr>
        <p:txBody>
          <a:bodyPr wrap="square">
            <a:spAutoFit/>
          </a:bodyPr>
          <a:lstStyle/>
          <a:p>
            <a:pPr marL="285750" indent="-285750">
              <a:buFont typeface="Arial" panose="020B0604020202020204" pitchFamily="34" charset="0"/>
              <a:buChar char="•"/>
            </a:pPr>
            <a:r>
              <a:rPr lang="en-US" sz="2400" dirty="0"/>
              <a:t>Vegetable farming: </a:t>
            </a:r>
          </a:p>
          <a:p>
            <a:pPr marL="742950" lvl="1" indent="-285750">
              <a:buFont typeface="Arial" panose="020B0604020202020204" pitchFamily="34" charset="0"/>
              <a:buChar char="•"/>
            </a:pPr>
            <a:r>
              <a:rPr lang="en-US" sz="2400" dirty="0"/>
              <a:t>Livelihood and dietary supplement to herding </a:t>
            </a:r>
          </a:p>
          <a:p>
            <a:pPr marL="1200150" lvl="2" indent="-285750">
              <a:buFont typeface="Arial" panose="020B0604020202020204" pitchFamily="34" charset="0"/>
              <a:buChar char="•"/>
            </a:pPr>
            <a:r>
              <a:rPr lang="en-US" sz="2400" dirty="0"/>
              <a:t>Conflict with nomadism?</a:t>
            </a:r>
          </a:p>
          <a:p>
            <a:pPr marL="742950" lvl="1" indent="-285750">
              <a:buFont typeface="Arial" panose="020B0604020202020204" pitchFamily="34" charset="0"/>
              <a:buChar char="•"/>
            </a:pPr>
            <a:r>
              <a:rPr lang="en-US" sz="2400" dirty="0"/>
              <a:t>Interim emergency solution when livestock are lost</a:t>
            </a:r>
          </a:p>
          <a:p>
            <a:pPr marL="742950" lvl="1" indent="-285750">
              <a:buFont typeface="Arial" panose="020B0604020202020204" pitchFamily="34" charset="0"/>
              <a:buChar char="•"/>
            </a:pPr>
            <a:r>
              <a:rPr lang="en-US" sz="2400" dirty="0"/>
              <a:t>Common in some regions</a:t>
            </a:r>
          </a:p>
          <a:p>
            <a:pPr marL="742950" lvl="1" indent="-285750">
              <a:buFont typeface="Arial" panose="020B0604020202020204" pitchFamily="34" charset="0"/>
              <a:buChar char="•"/>
            </a:pPr>
            <a:r>
              <a:rPr lang="en-US" sz="2400" dirty="0"/>
              <a:t>Appropriate to local culture and environment? </a:t>
            </a:r>
          </a:p>
          <a:p>
            <a:pPr marL="285750" indent="-285750">
              <a:buFont typeface="Arial" panose="020B0604020202020204" pitchFamily="34" charset="0"/>
              <a:buChar char="•"/>
            </a:pPr>
            <a:r>
              <a:rPr lang="en-US" sz="2400" dirty="0"/>
              <a:t>Handicrafts</a:t>
            </a:r>
          </a:p>
          <a:p>
            <a:pPr marL="285750" indent="-285750">
              <a:buFont typeface="Arial" panose="020B0604020202020204" pitchFamily="34" charset="0"/>
              <a:buChar char="•"/>
            </a:pPr>
            <a:r>
              <a:rPr lang="en-US" sz="2400" dirty="0"/>
              <a:t>Other livelihoods</a:t>
            </a:r>
          </a:p>
        </p:txBody>
      </p:sp>
    </p:spTree>
    <p:extLst>
      <p:ext uri="{BB962C8B-B14F-4D97-AF65-F5344CB8AC3E}">
        <p14:creationId xmlns:p14="http://schemas.microsoft.com/office/powerpoint/2010/main" val="1053475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7944E-722A-43C3-9653-B241A7A73397}"/>
              </a:ext>
            </a:extLst>
          </p:cNvPr>
          <p:cNvSpPr>
            <a:spLocks noGrp="1"/>
          </p:cNvSpPr>
          <p:nvPr>
            <p:ph type="title"/>
          </p:nvPr>
        </p:nvSpPr>
        <p:spPr/>
        <p:txBody>
          <a:bodyPr/>
          <a:lstStyle/>
          <a:p>
            <a:r>
              <a:rPr lang="en-US" dirty="0"/>
              <a:t>Mercy Corps approach to livelihood security</a:t>
            </a:r>
          </a:p>
        </p:txBody>
      </p:sp>
      <p:sp>
        <p:nvSpPr>
          <p:cNvPr id="3" name="Content Placeholder 2">
            <a:extLst>
              <a:ext uri="{FF2B5EF4-FFF2-40B4-BE49-F238E27FC236}">
                <a16:creationId xmlns:a16="http://schemas.microsoft.com/office/drawing/2014/main" id="{89471D9D-6278-4ABA-94B9-3B12BA03D4B7}"/>
              </a:ext>
            </a:extLst>
          </p:cNvPr>
          <p:cNvSpPr>
            <a:spLocks noGrp="1"/>
          </p:cNvSpPr>
          <p:nvPr>
            <p:ph idx="1"/>
          </p:nvPr>
        </p:nvSpPr>
        <p:spPr>
          <a:xfrm>
            <a:off x="357433" y="1898542"/>
            <a:ext cx="5159967" cy="4278421"/>
          </a:xfrm>
        </p:spPr>
        <p:txBody>
          <a:bodyPr>
            <a:normAutofit lnSpcReduction="10000"/>
          </a:bodyPr>
          <a:lstStyle/>
          <a:p>
            <a:r>
              <a:rPr lang="en-US" sz="1800" dirty="0"/>
              <a:t>Mercy Corps (NGO) focused on reducing vulnerability, supporting entrepreneurship</a:t>
            </a:r>
          </a:p>
          <a:p>
            <a:r>
              <a:rPr lang="en-US" sz="1800" dirty="0"/>
              <a:t>The “Gobi Initiative”</a:t>
            </a:r>
          </a:p>
          <a:p>
            <a:r>
              <a:rPr lang="en-US" sz="1800" dirty="0"/>
              <a:t>Microfinance program</a:t>
            </a:r>
          </a:p>
          <a:p>
            <a:r>
              <a:rPr lang="en-US" sz="1800" dirty="0"/>
              <a:t>Early (</a:t>
            </a:r>
            <a:r>
              <a:rPr lang="en-US" sz="1800" dirty="0" err="1"/>
              <a:t>dzud</a:t>
            </a:r>
            <a:r>
              <a:rPr lang="en-US" sz="1800" dirty="0"/>
              <a:t>) warning information network program</a:t>
            </a:r>
          </a:p>
          <a:p>
            <a:r>
              <a:rPr lang="en-US" sz="1800" dirty="0"/>
              <a:t>Ended program in 2021: </a:t>
            </a:r>
          </a:p>
          <a:p>
            <a:pPr marL="0" indent="0">
              <a:buNone/>
            </a:pPr>
            <a:r>
              <a:rPr lang="en-US" sz="1800" dirty="0"/>
              <a:t>“After 22 years,… we decided it was time to close down our operations and let our amazing local partners take the lead.” </a:t>
            </a:r>
            <a:r>
              <a:rPr lang="en-US" sz="1800" dirty="0">
                <a:hlinkClick r:id="rId2"/>
              </a:rPr>
              <a:t>https://www.mercycorps.org/where-we-work/mongolia</a:t>
            </a:r>
            <a:r>
              <a:rPr lang="en-US" sz="1800" dirty="0"/>
              <a:t> </a:t>
            </a:r>
          </a:p>
          <a:p>
            <a:pPr marL="0" indent="0">
              <a:buNone/>
            </a:pPr>
            <a:r>
              <a:rPr lang="en-US" sz="1800" dirty="0"/>
              <a:t>Mercy Corps reflection on legacy: </a:t>
            </a:r>
            <a:r>
              <a:rPr lang="en-US" sz="1800" dirty="0">
                <a:hlinkClick r:id="rId3"/>
              </a:rPr>
              <a:t>https://www.mercycorps.org/blog/celebrating-legacy-mercy-corps-mongolia</a:t>
            </a:r>
            <a:r>
              <a:rPr lang="en-US" sz="1800" dirty="0"/>
              <a:t> </a:t>
            </a:r>
          </a:p>
          <a:p>
            <a:pPr marL="0" indent="0">
              <a:buNone/>
            </a:pPr>
            <a:endParaRPr lang="en-US" sz="1800" dirty="0"/>
          </a:p>
        </p:txBody>
      </p:sp>
      <p:pic>
        <p:nvPicPr>
          <p:cNvPr id="4100" name="Picture 4">
            <a:extLst>
              <a:ext uri="{FF2B5EF4-FFF2-40B4-BE49-F238E27FC236}">
                <a16:creationId xmlns:a16="http://schemas.microsoft.com/office/drawing/2014/main" id="{A7458D14-70D4-447E-BA9F-B248CD09EA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8393" y="1898542"/>
            <a:ext cx="3595607" cy="2389081"/>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4D601104-C637-4EAE-8B4E-1BD4AD54BA5D}"/>
              </a:ext>
            </a:extLst>
          </p:cNvPr>
          <p:cNvSpPr txBox="1">
            <a:spLocks/>
          </p:cNvSpPr>
          <p:nvPr/>
        </p:nvSpPr>
        <p:spPr>
          <a:xfrm>
            <a:off x="5517401" y="4495476"/>
            <a:ext cx="3533610" cy="916983"/>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Mercy Corps partnered with other organizations on a tech-based early warning system, </a:t>
            </a:r>
            <a:r>
              <a:rPr lang="en-US" sz="1800" dirty="0">
                <a:hlinkClick r:id="rId5"/>
              </a:rPr>
              <a:t>https://montsame.mn/en/read/194008</a:t>
            </a:r>
            <a:r>
              <a:rPr lang="en-US" sz="1800" dirty="0"/>
              <a:t>  </a:t>
            </a:r>
          </a:p>
        </p:txBody>
      </p:sp>
    </p:spTree>
    <p:extLst>
      <p:ext uri="{BB962C8B-B14F-4D97-AF65-F5344CB8AC3E}">
        <p14:creationId xmlns:p14="http://schemas.microsoft.com/office/powerpoint/2010/main" val="1123282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A1298-E4AB-44C8-A072-9E2B26399C69}"/>
              </a:ext>
            </a:extLst>
          </p:cNvPr>
          <p:cNvSpPr>
            <a:spLocks noGrp="1"/>
          </p:cNvSpPr>
          <p:nvPr>
            <p:ph type="title"/>
          </p:nvPr>
        </p:nvSpPr>
        <p:spPr/>
        <p:txBody>
          <a:bodyPr/>
          <a:lstStyle/>
          <a:p>
            <a:r>
              <a:rPr lang="en-US" dirty="0"/>
              <a:t>Insurance</a:t>
            </a:r>
          </a:p>
        </p:txBody>
      </p:sp>
      <p:sp>
        <p:nvSpPr>
          <p:cNvPr id="3" name="Content Placeholder 2">
            <a:extLst>
              <a:ext uri="{FF2B5EF4-FFF2-40B4-BE49-F238E27FC236}">
                <a16:creationId xmlns:a16="http://schemas.microsoft.com/office/drawing/2014/main" id="{50375206-4D4D-4517-8150-52F2249BC9D8}"/>
              </a:ext>
            </a:extLst>
          </p:cNvPr>
          <p:cNvSpPr>
            <a:spLocks noGrp="1"/>
          </p:cNvSpPr>
          <p:nvPr>
            <p:ph idx="1"/>
          </p:nvPr>
        </p:nvSpPr>
        <p:spPr/>
        <p:txBody>
          <a:bodyPr>
            <a:normAutofit lnSpcReduction="10000"/>
          </a:bodyPr>
          <a:lstStyle/>
          <a:p>
            <a:r>
              <a:rPr lang="en-US" dirty="0"/>
              <a:t>Index-based livestock insurance (IBLI)</a:t>
            </a:r>
          </a:p>
          <a:p>
            <a:pPr lvl="1"/>
            <a:r>
              <a:rPr lang="en-US" dirty="0"/>
              <a:t>Compensation for livestock based on community-wide stats</a:t>
            </a:r>
          </a:p>
          <a:p>
            <a:r>
              <a:rPr lang="en-US" dirty="0"/>
              <a:t>Herders must purchase insurance before mid-summer</a:t>
            </a:r>
          </a:p>
          <a:p>
            <a:pPr lvl="1"/>
            <a:r>
              <a:rPr lang="en-US" dirty="0"/>
              <a:t>Some complain it is too soon</a:t>
            </a:r>
          </a:p>
          <a:p>
            <a:r>
              <a:rPr lang="en-US" dirty="0"/>
              <a:t>Most vulnerable households may be unable to afford it</a:t>
            </a:r>
          </a:p>
          <a:p>
            <a:r>
              <a:rPr lang="en-US" dirty="0"/>
              <a:t>Other types and levels of insurance available</a:t>
            </a:r>
          </a:p>
          <a:p>
            <a:r>
              <a:rPr lang="en-US" dirty="0"/>
              <a:t>World Bank project with government of Mongolia</a:t>
            </a:r>
          </a:p>
        </p:txBody>
      </p:sp>
    </p:spTree>
    <p:extLst>
      <p:ext uri="{BB962C8B-B14F-4D97-AF65-F5344CB8AC3E}">
        <p14:creationId xmlns:p14="http://schemas.microsoft.com/office/powerpoint/2010/main" val="1439237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2897D-4C69-4106-9FA3-170B0D246FBC}"/>
              </a:ext>
            </a:extLst>
          </p:cNvPr>
          <p:cNvSpPr>
            <a:spLocks noGrp="1"/>
          </p:cNvSpPr>
          <p:nvPr>
            <p:ph type="title"/>
          </p:nvPr>
        </p:nvSpPr>
        <p:spPr/>
        <p:txBody>
          <a:bodyPr/>
          <a:lstStyle/>
          <a:p>
            <a:r>
              <a:rPr lang="en-US" dirty="0"/>
              <a:t>Herder groups: collective approaches to herding challenges</a:t>
            </a:r>
          </a:p>
        </p:txBody>
      </p:sp>
      <p:pic>
        <p:nvPicPr>
          <p:cNvPr id="5" name="Content Placeholder 4">
            <a:extLst>
              <a:ext uri="{FF2B5EF4-FFF2-40B4-BE49-F238E27FC236}">
                <a16:creationId xmlns:a16="http://schemas.microsoft.com/office/drawing/2014/main" id="{DC2D50FB-E3AC-4987-A01F-75EAE6B05C2E}"/>
              </a:ext>
            </a:extLst>
          </p:cNvPr>
          <p:cNvPicPr>
            <a:picLocks noGrp="1" noChangeAspect="1"/>
          </p:cNvPicPr>
          <p:nvPr>
            <p:ph sz="half" idx="1"/>
          </p:nvPr>
        </p:nvPicPr>
        <p:blipFill>
          <a:blip r:embed="rId2"/>
          <a:stretch>
            <a:fillRect/>
          </a:stretch>
        </p:blipFill>
        <p:spPr>
          <a:xfrm>
            <a:off x="93127" y="2339076"/>
            <a:ext cx="5777826" cy="2736238"/>
          </a:xfrm>
        </p:spPr>
      </p:pic>
      <p:sp>
        <p:nvSpPr>
          <p:cNvPr id="9" name="Content Placeholder 8">
            <a:extLst>
              <a:ext uri="{FF2B5EF4-FFF2-40B4-BE49-F238E27FC236}">
                <a16:creationId xmlns:a16="http://schemas.microsoft.com/office/drawing/2014/main" id="{F09C6CD9-8FB1-4822-A9A4-6298011DDBBF}"/>
              </a:ext>
            </a:extLst>
          </p:cNvPr>
          <p:cNvSpPr>
            <a:spLocks noGrp="1"/>
          </p:cNvSpPr>
          <p:nvPr>
            <p:ph sz="half" idx="2"/>
          </p:nvPr>
        </p:nvSpPr>
        <p:spPr>
          <a:xfrm>
            <a:off x="5979441" y="2050351"/>
            <a:ext cx="2605652" cy="4351338"/>
          </a:xfrm>
        </p:spPr>
        <p:txBody>
          <a:bodyPr/>
          <a:lstStyle/>
          <a:p>
            <a:r>
              <a:rPr lang="en-US" dirty="0"/>
              <a:t>Herder groups</a:t>
            </a:r>
          </a:p>
          <a:p>
            <a:r>
              <a:rPr lang="en-US" dirty="0"/>
              <a:t>Pasture user groups</a:t>
            </a:r>
          </a:p>
          <a:p>
            <a:r>
              <a:rPr lang="en-US" dirty="0"/>
              <a:t>Co-ops</a:t>
            </a:r>
          </a:p>
          <a:p>
            <a:r>
              <a:rPr lang="en-US" dirty="0"/>
              <a:t>Not quite like communist-era </a:t>
            </a:r>
            <a:r>
              <a:rPr lang="en-US" i="1" dirty="0" err="1"/>
              <a:t>negdel</a:t>
            </a:r>
            <a:r>
              <a:rPr lang="en-US" i="1" dirty="0"/>
              <a:t>, </a:t>
            </a:r>
            <a:r>
              <a:rPr lang="en-US" dirty="0"/>
              <a:t>“collectives”</a:t>
            </a:r>
          </a:p>
        </p:txBody>
      </p:sp>
      <p:sp>
        <p:nvSpPr>
          <p:cNvPr id="7" name="TextBox 6">
            <a:extLst>
              <a:ext uri="{FF2B5EF4-FFF2-40B4-BE49-F238E27FC236}">
                <a16:creationId xmlns:a16="http://schemas.microsoft.com/office/drawing/2014/main" id="{DA8564DB-75F0-4D47-A280-F371C7E4CC3B}"/>
              </a:ext>
            </a:extLst>
          </p:cNvPr>
          <p:cNvSpPr txBox="1"/>
          <p:nvPr/>
        </p:nvSpPr>
        <p:spPr>
          <a:xfrm>
            <a:off x="124630" y="5118428"/>
            <a:ext cx="5777826" cy="923330"/>
          </a:xfrm>
          <a:prstGeom prst="rect">
            <a:avLst/>
          </a:prstGeom>
          <a:noFill/>
        </p:spPr>
        <p:txBody>
          <a:bodyPr wrap="square">
            <a:spAutoFit/>
          </a:bodyPr>
          <a:lstStyle/>
          <a:p>
            <a:r>
              <a:rPr lang="en-US" dirty="0"/>
              <a:t>Article from Yes! Magazine, Sarah Trent, 2019 </a:t>
            </a:r>
            <a:r>
              <a:rPr lang="en-US" dirty="0">
                <a:hlinkClick r:id="rId3"/>
              </a:rPr>
              <a:t>https://www.yesmagazine.org/issue/death/2019/08/16/mongolia-herding-cooperatives-rural-communities-survival</a:t>
            </a:r>
            <a:r>
              <a:rPr lang="en-US" dirty="0"/>
              <a:t> </a:t>
            </a:r>
          </a:p>
        </p:txBody>
      </p:sp>
    </p:spTree>
    <p:extLst>
      <p:ext uri="{BB962C8B-B14F-4D97-AF65-F5344CB8AC3E}">
        <p14:creationId xmlns:p14="http://schemas.microsoft.com/office/powerpoint/2010/main" val="3762439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68EA-3AE8-445B-A683-E488D0A3D181}"/>
              </a:ext>
            </a:extLst>
          </p:cNvPr>
          <p:cNvSpPr>
            <a:spLocks noGrp="1"/>
          </p:cNvSpPr>
          <p:nvPr>
            <p:ph type="title"/>
          </p:nvPr>
        </p:nvSpPr>
        <p:spPr>
          <a:xfrm>
            <a:off x="5166178" y="264389"/>
            <a:ext cx="3830585" cy="1325563"/>
          </a:xfrm>
        </p:spPr>
        <p:txBody>
          <a:bodyPr>
            <a:noAutofit/>
          </a:bodyPr>
          <a:lstStyle/>
          <a:p>
            <a:r>
              <a:rPr lang="en-US" sz="2800" dirty="0"/>
              <a:t>Education as Intervention</a:t>
            </a:r>
          </a:p>
        </p:txBody>
      </p:sp>
      <p:sp>
        <p:nvSpPr>
          <p:cNvPr id="3" name="Content Placeholder 2">
            <a:extLst>
              <a:ext uri="{FF2B5EF4-FFF2-40B4-BE49-F238E27FC236}">
                <a16:creationId xmlns:a16="http://schemas.microsoft.com/office/drawing/2014/main" id="{7CC5ED0F-47F7-4646-9F1F-4F85420C7729}"/>
              </a:ext>
            </a:extLst>
          </p:cNvPr>
          <p:cNvSpPr>
            <a:spLocks noGrp="1"/>
          </p:cNvSpPr>
          <p:nvPr>
            <p:ph idx="1"/>
          </p:nvPr>
        </p:nvSpPr>
        <p:spPr>
          <a:xfrm>
            <a:off x="5297556" y="1825624"/>
            <a:ext cx="3513230" cy="5032375"/>
          </a:xfrm>
        </p:spPr>
        <p:txBody>
          <a:bodyPr>
            <a:normAutofit fontScale="92500" lnSpcReduction="10000"/>
          </a:bodyPr>
          <a:lstStyle/>
          <a:p>
            <a:r>
              <a:rPr lang="en-US" dirty="0"/>
              <a:t>Ex.: </a:t>
            </a:r>
            <a:r>
              <a:rPr lang="en-US" sz="2800" dirty="0"/>
              <a:t>Young Herder University newspaper (English language sample) by Pact (NGO)</a:t>
            </a:r>
          </a:p>
          <a:p>
            <a:r>
              <a:rPr lang="en-US" dirty="0"/>
              <a:t>(Western) science-based lessons</a:t>
            </a:r>
          </a:p>
          <a:p>
            <a:r>
              <a:rPr lang="en-US" dirty="0"/>
              <a:t>Ignorant or disparaging of local knowledge (and TEK)</a:t>
            </a:r>
          </a:p>
          <a:p>
            <a:r>
              <a:rPr lang="en-US" dirty="0"/>
              <a:t>Education often targets mindset or values as well as conveying knowledge</a:t>
            </a:r>
          </a:p>
        </p:txBody>
      </p:sp>
      <p:pic>
        <p:nvPicPr>
          <p:cNvPr id="3074" name="Picture 2">
            <a:extLst>
              <a:ext uri="{FF2B5EF4-FFF2-40B4-BE49-F238E27FC236}">
                <a16:creationId xmlns:a16="http://schemas.microsoft.com/office/drawing/2014/main" id="{D36456A1-14E7-40EB-A012-222EA04B3E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29" y="0"/>
            <a:ext cx="49641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209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37EF1-3C37-47AE-AA11-FFEA3341E517}"/>
              </a:ext>
            </a:extLst>
          </p:cNvPr>
          <p:cNvSpPr>
            <a:spLocks noGrp="1"/>
          </p:cNvSpPr>
          <p:nvPr>
            <p:ph type="title"/>
          </p:nvPr>
        </p:nvSpPr>
        <p:spPr/>
        <p:txBody>
          <a:bodyPr/>
          <a:lstStyle/>
          <a:p>
            <a:r>
              <a:rPr lang="en-US" dirty="0"/>
              <a:t>Education using Local Knowledge</a:t>
            </a:r>
          </a:p>
        </p:txBody>
      </p:sp>
      <p:sp>
        <p:nvSpPr>
          <p:cNvPr id="3" name="Content Placeholder 2">
            <a:extLst>
              <a:ext uri="{FF2B5EF4-FFF2-40B4-BE49-F238E27FC236}">
                <a16:creationId xmlns:a16="http://schemas.microsoft.com/office/drawing/2014/main" id="{79BA20DD-203C-41CD-B964-C2B64E87D74B}"/>
              </a:ext>
            </a:extLst>
          </p:cNvPr>
          <p:cNvSpPr>
            <a:spLocks noGrp="1"/>
          </p:cNvSpPr>
          <p:nvPr>
            <p:ph idx="1"/>
          </p:nvPr>
        </p:nvSpPr>
        <p:spPr/>
        <p:txBody>
          <a:bodyPr>
            <a:normAutofit fontScale="92500" lnSpcReduction="20000"/>
          </a:bodyPr>
          <a:lstStyle/>
          <a:p>
            <a:r>
              <a:rPr lang="en-US" dirty="0"/>
              <a:t>Ex., </a:t>
            </a:r>
            <a:r>
              <a:rPr lang="en-US" dirty="0" err="1"/>
              <a:t>Bayankhongor</a:t>
            </a:r>
            <a:r>
              <a:rPr lang="en-US" dirty="0"/>
              <a:t> Province’s publication, “Getting Through Hard Times” handbook</a:t>
            </a:r>
          </a:p>
          <a:p>
            <a:pPr lvl="1"/>
            <a:r>
              <a:rPr lang="en-US" dirty="0"/>
              <a:t>Collected wisdom from experienced herders </a:t>
            </a:r>
          </a:p>
          <a:p>
            <a:pPr lvl="1"/>
            <a:r>
              <a:rPr lang="en-US" dirty="0"/>
              <a:t>Detailed advice for keeping livestock warm, giving supplemental feed, etc. </a:t>
            </a:r>
          </a:p>
          <a:p>
            <a:pPr lvl="1"/>
            <a:r>
              <a:rPr lang="en-US" dirty="0"/>
              <a:t>Specific to local environment and culture</a:t>
            </a:r>
          </a:p>
          <a:p>
            <a:pPr lvl="1"/>
            <a:r>
              <a:rPr lang="en-US" dirty="0"/>
              <a:t>Distributed to herders throughout province</a:t>
            </a:r>
          </a:p>
          <a:p>
            <a:pPr lvl="1"/>
            <a:r>
              <a:rPr lang="en-US" dirty="0"/>
              <a:t>Some advice could conflict with scientific textbook</a:t>
            </a:r>
          </a:p>
          <a:p>
            <a:pPr lvl="1"/>
            <a:r>
              <a:rPr lang="en-US" dirty="0"/>
              <a:t>Could seem strange/wrong to cultural outsiders (ethnocentrism)</a:t>
            </a:r>
          </a:p>
          <a:p>
            <a:pPr marL="457200" lvl="1" indent="0">
              <a:buNone/>
            </a:pPr>
            <a:endParaRPr lang="en-US" dirty="0"/>
          </a:p>
          <a:p>
            <a:pPr marL="457200" lvl="1" indent="0">
              <a:buNone/>
            </a:pPr>
            <a:r>
              <a:rPr lang="en-US" dirty="0"/>
              <a:t>The book text and my translation: </a:t>
            </a:r>
            <a:r>
              <a:rPr lang="en-US" dirty="0">
                <a:hlinkClick r:id="rId2"/>
              </a:rPr>
              <a:t>https://docs.google.com/document/d/1ZN8NV_xRVu2U5l43YED_UnGIt23x9YcQ/edit?usp=sharing&amp;ouid=110700196999115977012&amp;rtpof=true&amp;sd=true</a:t>
            </a:r>
            <a:r>
              <a:rPr lang="en-US" dirty="0"/>
              <a:t> </a:t>
            </a:r>
          </a:p>
        </p:txBody>
      </p:sp>
    </p:spTree>
    <p:extLst>
      <p:ext uri="{BB962C8B-B14F-4D97-AF65-F5344CB8AC3E}">
        <p14:creationId xmlns:p14="http://schemas.microsoft.com/office/powerpoint/2010/main" val="1140557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F09AE-EC85-46D8-B593-48B6466E4D4E}"/>
              </a:ext>
            </a:extLst>
          </p:cNvPr>
          <p:cNvSpPr>
            <a:spLocks noGrp="1"/>
          </p:cNvSpPr>
          <p:nvPr>
            <p:ph type="title"/>
          </p:nvPr>
        </p:nvSpPr>
        <p:spPr>
          <a:xfrm>
            <a:off x="372928" y="-285803"/>
            <a:ext cx="7886700" cy="1325563"/>
          </a:xfrm>
        </p:spPr>
        <p:txBody>
          <a:bodyPr/>
          <a:lstStyle/>
          <a:p>
            <a:r>
              <a:rPr lang="en-US" dirty="0"/>
              <a:t>Examples from text: </a:t>
            </a:r>
          </a:p>
        </p:txBody>
      </p:sp>
      <p:sp>
        <p:nvSpPr>
          <p:cNvPr id="3" name="Content Placeholder 2">
            <a:extLst>
              <a:ext uri="{FF2B5EF4-FFF2-40B4-BE49-F238E27FC236}">
                <a16:creationId xmlns:a16="http://schemas.microsoft.com/office/drawing/2014/main" id="{047D2E4C-252A-45F6-81F7-8D12EB09E968}"/>
              </a:ext>
            </a:extLst>
          </p:cNvPr>
          <p:cNvSpPr>
            <a:spLocks noGrp="1"/>
          </p:cNvSpPr>
          <p:nvPr>
            <p:ph idx="1"/>
          </p:nvPr>
        </p:nvSpPr>
        <p:spPr>
          <a:xfrm>
            <a:off x="372928" y="756242"/>
            <a:ext cx="8398144" cy="4351338"/>
          </a:xfrm>
        </p:spPr>
        <p:txBody>
          <a:bodyPr>
            <a:noAutofit/>
          </a:bodyPr>
          <a:lstStyle/>
          <a:p>
            <a:pPr marL="0" indent="0" rtl="0">
              <a:spcBef>
                <a:spcPts val="0"/>
              </a:spcBef>
              <a:spcAft>
                <a:spcPts val="1000"/>
              </a:spcAft>
              <a:buNone/>
            </a:pPr>
            <a:r>
              <a:rPr lang="en-US" sz="1800" b="0" i="0" u="sng" dirty="0">
                <a:solidFill>
                  <a:srgbClr val="000000"/>
                </a:solidFill>
                <a:effectLst/>
                <a:latin typeface="Calibri" panose="020F0502020204030204" pitchFamily="34" charset="0"/>
              </a:rPr>
              <a:t>“</a:t>
            </a:r>
            <a:r>
              <a:rPr lang="mn-MN" sz="1800" b="0" i="0" u="sng" dirty="0">
                <a:solidFill>
                  <a:srgbClr val="000000"/>
                </a:solidFill>
                <a:effectLst/>
                <a:latin typeface="Calibri" panose="020F0502020204030204" pitchFamily="34" charset="0"/>
              </a:rPr>
              <a:t>Өвсөөр мал тэжээх</a:t>
            </a:r>
            <a:r>
              <a:rPr lang="mn-MN" sz="1800" b="1" i="0" u="none" strike="noStrike" dirty="0">
                <a:solidFill>
                  <a:srgbClr val="000000"/>
                </a:solidFill>
                <a:effectLst/>
                <a:latin typeface="Calibri" panose="020F0502020204030204" pitchFamily="34" charset="0"/>
              </a:rPr>
              <a:t>—</a:t>
            </a:r>
            <a:r>
              <a:rPr lang="en-US" sz="1800" b="1" i="0" u="none" strike="noStrike" dirty="0">
                <a:solidFill>
                  <a:srgbClr val="000000"/>
                </a:solidFill>
                <a:effectLst/>
                <a:latin typeface="Calibri" panose="020F0502020204030204" pitchFamily="34" charset="0"/>
              </a:rPr>
              <a:t>Feeding with grass/hay</a:t>
            </a:r>
            <a:endParaRPr lang="en-US" sz="1800" b="0" dirty="0">
              <a:effectLst/>
            </a:endParaRPr>
          </a:p>
          <a:p>
            <a:pPr rtl="0">
              <a:spcBef>
                <a:spcPts val="0"/>
              </a:spcBef>
              <a:spcAft>
                <a:spcPts val="1000"/>
              </a:spcAft>
            </a:pPr>
            <a:r>
              <a:rPr lang="mn-MN" sz="1800" b="0" i="0" u="none" strike="noStrike" dirty="0">
                <a:solidFill>
                  <a:srgbClr val="000000"/>
                </a:solidFill>
                <a:effectLst/>
                <a:latin typeface="Calibri" panose="020F0502020204030204" pitchFamily="34" charset="0"/>
              </a:rPr>
              <a:t>Өвсөөр мал тэжээхэд түүнийг идэмж шингэцийг сайжруулахын тулд түүнийг урьдчилан бага зэргийн боловсруулалт хийж бэлтгэл нь зүйтэй.</a:t>
            </a:r>
            <a:r>
              <a:rPr lang="mn-MN" sz="1800" b="1" i="0" u="none" strike="noStrike" dirty="0">
                <a:solidFill>
                  <a:srgbClr val="000000"/>
                </a:solidFill>
                <a:effectLst/>
                <a:latin typeface="Calibri" panose="020F0502020204030204" pitchFamily="34" charset="0"/>
              </a:rPr>
              <a:t>—</a:t>
            </a:r>
            <a:r>
              <a:rPr lang="en-US" sz="1800" b="1" i="0" u="none" strike="noStrike" dirty="0">
                <a:solidFill>
                  <a:srgbClr val="000000"/>
                </a:solidFill>
                <a:effectLst/>
                <a:latin typeface="Calibri" panose="020F0502020204030204" pitchFamily="34" charset="0"/>
              </a:rPr>
              <a:t>When you feed with hay, in order to improve the animals’ digestion of it, it’s a good idea to process it a little first. </a:t>
            </a:r>
            <a:endParaRPr lang="en-US" sz="1800" b="0" dirty="0">
              <a:effectLst/>
            </a:endParaRPr>
          </a:p>
          <a:p>
            <a:pPr rtl="0">
              <a:spcBef>
                <a:spcPts val="0"/>
              </a:spcBef>
              <a:spcAft>
                <a:spcPts val="1000"/>
              </a:spcAft>
            </a:pPr>
            <a:r>
              <a:rPr lang="mn-MN" sz="1800" b="0" i="0" u="none" strike="noStrike" dirty="0">
                <a:solidFill>
                  <a:srgbClr val="000000"/>
                </a:solidFill>
                <a:effectLst/>
                <a:latin typeface="Calibri" panose="020F0502020204030204" pitchFamily="34" charset="0"/>
              </a:rPr>
              <a:t>Өвсийг бог малд 1-2 см бод малд 4-5 см урттай хэрчиж, жижигдээд дангаар буюу хивэгтэй хольж ядарсан малд өгнө.  Ядарсан малд хэрчсэн өвсийг 8-10 л буцлам халуун усанд дэвтээж дээрээс нь 10-20 г давс нэмж 2-3 цаг байлгана. Ингэж дэвтээхэд өвсний үнэр, амт сайжирч зөөлөрдөг.  </a:t>
            </a:r>
            <a:r>
              <a:rPr lang="mn-MN" sz="1800" b="1" i="0" u="none" strike="noStrike" dirty="0">
                <a:solidFill>
                  <a:srgbClr val="000000"/>
                </a:solidFill>
                <a:effectLst/>
                <a:latin typeface="Calibri" panose="020F0502020204030204" pitchFamily="34" charset="0"/>
              </a:rPr>
              <a:t>–</a:t>
            </a:r>
            <a:r>
              <a:rPr lang="en-US" sz="1800" b="1" i="0" u="none" strike="noStrike" dirty="0">
                <a:solidFill>
                  <a:srgbClr val="000000"/>
                </a:solidFill>
                <a:effectLst/>
                <a:latin typeface="Calibri" panose="020F0502020204030204" pitchFamily="34" charset="0"/>
              </a:rPr>
              <a:t>Cut grass to 1-2 cm for small stock, 4-5 cm for large stock, mix with bran and give to the tired animals.  Give tired animals a brew of grass, 8-10 liters hot water, and 10-20 grams salt.  Let sit 2-3 hours prior to feeding.  If you steep it this way, the grass’s smell and taste improve and become smooth.”</a:t>
            </a:r>
          </a:p>
          <a:p>
            <a:pPr marL="0" indent="0" rtl="0">
              <a:spcBef>
                <a:spcPts val="0"/>
              </a:spcBef>
              <a:spcAft>
                <a:spcPts val="1000"/>
              </a:spcAft>
              <a:buNone/>
            </a:pPr>
            <a:r>
              <a:rPr lang="en-US" sz="1800" b="0" i="0" u="sng" strike="noStrike" dirty="0">
                <a:solidFill>
                  <a:srgbClr val="000000"/>
                </a:solidFill>
                <a:effectLst/>
                <a:latin typeface="Calibri" panose="020F0502020204030204" pitchFamily="34" charset="0"/>
              </a:rPr>
              <a:t>“</a:t>
            </a:r>
            <a:r>
              <a:rPr lang="mn-MN" sz="1800" b="0" i="0" u="sng" strike="noStrike" dirty="0">
                <a:solidFill>
                  <a:srgbClr val="000000"/>
                </a:solidFill>
                <a:effectLst/>
                <a:latin typeface="Calibri" panose="020F0502020204030204" pitchFamily="34" charset="0"/>
              </a:rPr>
              <a:t>Тарваганы ходоод</a:t>
            </a:r>
            <a:r>
              <a:rPr lang="en-US" sz="1800" dirty="0">
                <a:solidFill>
                  <a:srgbClr val="000000"/>
                </a:solidFill>
                <a:latin typeface="Calibri" panose="020F0502020204030204" pitchFamily="34" charset="0"/>
              </a:rPr>
              <a:t>—</a:t>
            </a:r>
            <a:r>
              <a:rPr lang="en-US" sz="1800" b="1" dirty="0">
                <a:solidFill>
                  <a:srgbClr val="000000"/>
                </a:solidFill>
                <a:latin typeface="Calibri" panose="020F0502020204030204" pitchFamily="34" charset="0"/>
              </a:rPr>
              <a:t>Marmot’s belly</a:t>
            </a:r>
          </a:p>
          <a:p>
            <a:pPr>
              <a:spcBef>
                <a:spcPts val="0"/>
              </a:spcBef>
              <a:spcAft>
                <a:spcPts val="1000"/>
              </a:spcAft>
            </a:pPr>
            <a:r>
              <a:rPr lang="mn-MN" sz="1800" b="0" i="0" u="none" strike="noStrike" dirty="0">
                <a:solidFill>
                  <a:srgbClr val="000000"/>
                </a:solidFill>
                <a:effectLst/>
                <a:latin typeface="Calibri" panose="020F0502020204030204" pitchFamily="34" charset="0"/>
              </a:rPr>
              <a:t>Тарваганы сайн ходоодонд хамгийн сайн чанартай нялх ногоо, үндсэн байдаг тул турж доройтсон мал, сэнсэрсэн хурга тэжээхэд түргэн тэнхрүүлдэг. Гэхдээ зарим тарваганы ходоодонд цагаан хорхой байдаг тул өгөхдөө буцалгаж давсай хольж өгнө.</a:t>
            </a:r>
            <a:r>
              <a:rPr lang="mn-MN" sz="1800" b="1" i="0" u="none" strike="noStrike" dirty="0">
                <a:solidFill>
                  <a:srgbClr val="000000"/>
                </a:solidFill>
                <a:effectLst/>
                <a:latin typeface="Calibri" panose="020F0502020204030204" pitchFamily="34" charset="0"/>
              </a:rPr>
              <a:t> —</a:t>
            </a:r>
            <a:r>
              <a:rPr lang="en-US" sz="1800" b="1" i="0" u="none" strike="noStrike" dirty="0">
                <a:solidFill>
                  <a:srgbClr val="000000"/>
                </a:solidFill>
                <a:effectLst/>
                <a:latin typeface="Calibri" panose="020F0502020204030204" pitchFamily="34" charset="0"/>
              </a:rPr>
              <a:t>Marmot belly:  Take the good parts of a marmot’s belly and mix with the very best baby greens, and give to the weak, thin animals and the early-born “bent” lambs (who have had insufficient milk to help them get better quickly).  Some marmot belly has white worms, so boil it, then mix with salt.”  </a:t>
            </a:r>
            <a:r>
              <a:rPr lang="en-US" sz="1800" b="0" i="0" u="none" strike="noStrike" dirty="0">
                <a:solidFill>
                  <a:srgbClr val="000000"/>
                </a:solidFill>
                <a:effectLst/>
                <a:latin typeface="Calibri" panose="020F0502020204030204" pitchFamily="34" charset="0"/>
              </a:rPr>
              <a:t>  </a:t>
            </a:r>
            <a:endParaRPr lang="en-US" sz="1800" dirty="0"/>
          </a:p>
        </p:txBody>
      </p:sp>
    </p:spTree>
    <p:extLst>
      <p:ext uri="{BB962C8B-B14F-4D97-AF65-F5344CB8AC3E}">
        <p14:creationId xmlns:p14="http://schemas.microsoft.com/office/powerpoint/2010/main" val="2891781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7F45C-60E0-4374-A33A-80A438BC428E}"/>
              </a:ext>
            </a:extLst>
          </p:cNvPr>
          <p:cNvSpPr>
            <a:spLocks noGrp="1"/>
          </p:cNvSpPr>
          <p:nvPr>
            <p:ph type="title"/>
          </p:nvPr>
        </p:nvSpPr>
        <p:spPr/>
        <p:txBody>
          <a:bodyPr>
            <a:normAutofit fontScale="90000"/>
          </a:bodyPr>
          <a:lstStyle/>
          <a:p>
            <a:r>
              <a:rPr lang="en-US" dirty="0"/>
              <a:t>Discussion: What kinds of education are needed, appropriate, effective? </a:t>
            </a:r>
          </a:p>
        </p:txBody>
      </p:sp>
      <p:sp>
        <p:nvSpPr>
          <p:cNvPr id="3" name="Content Placeholder 2">
            <a:extLst>
              <a:ext uri="{FF2B5EF4-FFF2-40B4-BE49-F238E27FC236}">
                <a16:creationId xmlns:a16="http://schemas.microsoft.com/office/drawing/2014/main" id="{9A1241E9-5F0F-4229-BD90-8EE7EEB3B1BB}"/>
              </a:ext>
            </a:extLst>
          </p:cNvPr>
          <p:cNvSpPr>
            <a:spLocks noGrp="1"/>
          </p:cNvSpPr>
          <p:nvPr>
            <p:ph idx="1"/>
          </p:nvPr>
        </p:nvSpPr>
        <p:spPr/>
        <p:txBody>
          <a:bodyPr>
            <a:normAutofit/>
          </a:bodyPr>
          <a:lstStyle/>
          <a:p>
            <a:r>
              <a:rPr lang="en-US" dirty="0"/>
              <a:t>E.g., IFRC’s recommendation (p. 44): “Enhance knowledge and awareness about the science and impacts of weather and climate change within the National Society and at the community-level with a focus on their potential impacts on disasters and on people’s health and livelihoods.”</a:t>
            </a:r>
          </a:p>
        </p:txBody>
      </p:sp>
    </p:spTree>
    <p:extLst>
      <p:ext uri="{BB962C8B-B14F-4D97-AF65-F5344CB8AC3E}">
        <p14:creationId xmlns:p14="http://schemas.microsoft.com/office/powerpoint/2010/main" val="1662117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20E59-CF73-497C-B2DF-11C4A333FEA8}"/>
              </a:ext>
            </a:extLst>
          </p:cNvPr>
          <p:cNvSpPr>
            <a:spLocks noGrp="1"/>
          </p:cNvSpPr>
          <p:nvPr>
            <p:ph type="title"/>
          </p:nvPr>
        </p:nvSpPr>
        <p:spPr>
          <a:xfrm>
            <a:off x="380172" y="345248"/>
            <a:ext cx="7886700" cy="1325563"/>
          </a:xfrm>
        </p:spPr>
        <p:txBody>
          <a:bodyPr/>
          <a:lstStyle/>
          <a:p>
            <a:r>
              <a:rPr lang="en-US" dirty="0"/>
              <a:t>Plan for today</a:t>
            </a:r>
          </a:p>
        </p:txBody>
      </p:sp>
      <p:sp>
        <p:nvSpPr>
          <p:cNvPr id="3" name="Content Placeholder 2">
            <a:extLst>
              <a:ext uri="{FF2B5EF4-FFF2-40B4-BE49-F238E27FC236}">
                <a16:creationId xmlns:a16="http://schemas.microsoft.com/office/drawing/2014/main" id="{801F11FE-0870-4C73-A8E1-04AA3D002E71}"/>
              </a:ext>
            </a:extLst>
          </p:cNvPr>
          <p:cNvSpPr>
            <a:spLocks noGrp="1"/>
          </p:cNvSpPr>
          <p:nvPr>
            <p:ph idx="1"/>
          </p:nvPr>
        </p:nvSpPr>
        <p:spPr>
          <a:xfrm>
            <a:off x="628650" y="1825625"/>
            <a:ext cx="3048201" cy="4351338"/>
          </a:xfrm>
        </p:spPr>
        <p:txBody>
          <a:bodyPr/>
          <a:lstStyle/>
          <a:p>
            <a:r>
              <a:rPr lang="en-US" dirty="0"/>
              <a:t>Review and discussion of IFRC report</a:t>
            </a:r>
          </a:p>
          <a:p>
            <a:r>
              <a:rPr lang="en-US" dirty="0"/>
              <a:t>Discussion of adaptation and interventions</a:t>
            </a:r>
          </a:p>
        </p:txBody>
      </p:sp>
      <p:pic>
        <p:nvPicPr>
          <p:cNvPr id="5" name="Picture 4">
            <a:extLst>
              <a:ext uri="{FF2B5EF4-FFF2-40B4-BE49-F238E27FC236}">
                <a16:creationId xmlns:a16="http://schemas.microsoft.com/office/drawing/2014/main" id="{C00F8105-C76C-48D6-A32E-7A7EBD3AF515}"/>
              </a:ext>
            </a:extLst>
          </p:cNvPr>
          <p:cNvPicPr>
            <a:picLocks noChangeAspect="1"/>
          </p:cNvPicPr>
          <p:nvPr/>
        </p:nvPicPr>
        <p:blipFill>
          <a:blip r:embed="rId2"/>
          <a:stretch>
            <a:fillRect/>
          </a:stretch>
        </p:blipFill>
        <p:spPr>
          <a:xfrm>
            <a:off x="3958678" y="823076"/>
            <a:ext cx="4474740" cy="5837605"/>
          </a:xfrm>
          <a:prstGeom prst="rect">
            <a:avLst/>
          </a:prstGeom>
          <a:ln w="3175">
            <a:solidFill>
              <a:schemeClr val="tx1"/>
            </a:solidFill>
          </a:ln>
        </p:spPr>
      </p:pic>
      <p:sp>
        <p:nvSpPr>
          <p:cNvPr id="7" name="TextBox 6">
            <a:extLst>
              <a:ext uri="{FF2B5EF4-FFF2-40B4-BE49-F238E27FC236}">
                <a16:creationId xmlns:a16="http://schemas.microsoft.com/office/drawing/2014/main" id="{AF12E0AE-C735-450D-8119-25E94F8C156C}"/>
              </a:ext>
            </a:extLst>
          </p:cNvPr>
          <p:cNvSpPr txBox="1"/>
          <p:nvPr/>
        </p:nvSpPr>
        <p:spPr>
          <a:xfrm rot="16200000">
            <a:off x="6460183" y="4143848"/>
            <a:ext cx="4572000" cy="461665"/>
          </a:xfrm>
          <a:prstGeom prst="rect">
            <a:avLst/>
          </a:prstGeom>
          <a:noFill/>
        </p:spPr>
        <p:txBody>
          <a:bodyPr wrap="square">
            <a:spAutoFit/>
          </a:bodyPr>
          <a:lstStyle/>
          <a:p>
            <a:r>
              <a:rPr lang="en-US" sz="1200" dirty="0">
                <a:hlinkClick r:id="rId3"/>
              </a:rPr>
              <a:t>https://reliefweb.int/sites/reliefweb.int/files/resources/RCRC_IFRC-Country-assessments-MONGOLIA-3.pdf</a:t>
            </a:r>
            <a:r>
              <a:rPr lang="en-US" sz="1200" dirty="0"/>
              <a:t> </a:t>
            </a:r>
          </a:p>
        </p:txBody>
      </p:sp>
    </p:spTree>
    <p:extLst>
      <p:ext uri="{BB962C8B-B14F-4D97-AF65-F5344CB8AC3E}">
        <p14:creationId xmlns:p14="http://schemas.microsoft.com/office/powerpoint/2010/main" val="3672605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BFC65F-6F9A-4809-B918-F30F65DACF72}"/>
              </a:ext>
            </a:extLst>
          </p:cNvPr>
          <p:cNvSpPr>
            <a:spLocks noGrp="1"/>
          </p:cNvSpPr>
          <p:nvPr>
            <p:ph type="title"/>
          </p:nvPr>
        </p:nvSpPr>
        <p:spPr/>
        <p:txBody>
          <a:bodyPr/>
          <a:lstStyle/>
          <a:p>
            <a:r>
              <a:rPr lang="en-US" dirty="0"/>
              <a:t>Analyzing our text</a:t>
            </a:r>
          </a:p>
        </p:txBody>
      </p:sp>
      <p:sp>
        <p:nvSpPr>
          <p:cNvPr id="3" name="Content Placeholder 2">
            <a:extLst>
              <a:ext uri="{FF2B5EF4-FFF2-40B4-BE49-F238E27FC236}">
                <a16:creationId xmlns:a16="http://schemas.microsoft.com/office/drawing/2014/main" id="{3111CDFB-74AD-48D4-8F1C-9BFBB6C72F04}"/>
              </a:ext>
            </a:extLst>
          </p:cNvPr>
          <p:cNvSpPr>
            <a:spLocks noGrp="1"/>
          </p:cNvSpPr>
          <p:nvPr>
            <p:ph sz="half" idx="1"/>
          </p:nvPr>
        </p:nvSpPr>
        <p:spPr/>
        <p:txBody>
          <a:bodyPr>
            <a:normAutofit fontScale="85000" lnSpcReduction="20000"/>
          </a:bodyPr>
          <a:lstStyle/>
          <a:p>
            <a:r>
              <a:rPr lang="en-US" dirty="0"/>
              <a:t>Consider methods, author(s), purpose, biases, themes and discourses</a:t>
            </a:r>
          </a:p>
          <a:p>
            <a:r>
              <a:rPr lang="en-US" dirty="0"/>
              <a:t>IFRC = International Federation of the Red Cross and Red Crescent</a:t>
            </a:r>
          </a:p>
          <a:p>
            <a:pPr lvl="1"/>
            <a:r>
              <a:rPr lang="en-US" dirty="0"/>
              <a:t>Broad health focus</a:t>
            </a:r>
          </a:p>
          <a:p>
            <a:pPr lvl="1"/>
            <a:r>
              <a:rPr lang="en-US" dirty="0"/>
              <a:t>Delivers humanitarian aid through local chapters</a:t>
            </a:r>
          </a:p>
          <a:p>
            <a:r>
              <a:rPr lang="en-US" dirty="0"/>
              <a:t>Report is a tool for targeting  action</a:t>
            </a:r>
          </a:p>
          <a:p>
            <a:r>
              <a:rPr lang="en-US" dirty="0"/>
              <a:t>Use of research lit. and key informant quotes throughout</a:t>
            </a:r>
          </a:p>
        </p:txBody>
      </p:sp>
      <p:pic>
        <p:nvPicPr>
          <p:cNvPr id="4" name="Picture 3">
            <a:extLst>
              <a:ext uri="{FF2B5EF4-FFF2-40B4-BE49-F238E27FC236}">
                <a16:creationId xmlns:a16="http://schemas.microsoft.com/office/drawing/2014/main" id="{26997D26-8845-4F2E-A7F7-CA8D2D53A510}"/>
              </a:ext>
            </a:extLst>
          </p:cNvPr>
          <p:cNvPicPr>
            <a:picLocks noChangeAspect="1"/>
          </p:cNvPicPr>
          <p:nvPr/>
        </p:nvPicPr>
        <p:blipFill>
          <a:blip r:embed="rId2"/>
          <a:stretch>
            <a:fillRect/>
          </a:stretch>
        </p:blipFill>
        <p:spPr>
          <a:xfrm>
            <a:off x="4722732" y="1588471"/>
            <a:ext cx="3699035" cy="4825645"/>
          </a:xfrm>
          <a:prstGeom prst="rect">
            <a:avLst/>
          </a:prstGeom>
          <a:ln w="3175">
            <a:solidFill>
              <a:schemeClr val="tx1"/>
            </a:solidFill>
          </a:ln>
        </p:spPr>
      </p:pic>
    </p:spTree>
    <p:extLst>
      <p:ext uri="{BB962C8B-B14F-4D97-AF65-F5344CB8AC3E}">
        <p14:creationId xmlns:p14="http://schemas.microsoft.com/office/powerpoint/2010/main" val="3728906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9BA79-8FE2-4E1C-81A3-D485E8194655}"/>
              </a:ext>
            </a:extLst>
          </p:cNvPr>
          <p:cNvSpPr>
            <a:spLocks noGrp="1"/>
          </p:cNvSpPr>
          <p:nvPr>
            <p:ph type="title"/>
          </p:nvPr>
        </p:nvSpPr>
        <p:spPr/>
        <p:txBody>
          <a:bodyPr/>
          <a:lstStyle/>
          <a:p>
            <a:r>
              <a:rPr lang="en-US" dirty="0"/>
              <a:t>Climate change predictions</a:t>
            </a:r>
          </a:p>
        </p:txBody>
      </p:sp>
      <p:sp>
        <p:nvSpPr>
          <p:cNvPr id="4" name="Content Placeholder 3">
            <a:extLst>
              <a:ext uri="{FF2B5EF4-FFF2-40B4-BE49-F238E27FC236}">
                <a16:creationId xmlns:a16="http://schemas.microsoft.com/office/drawing/2014/main" id="{EFEE01DA-F246-4F26-B635-3C9D9702BECA}"/>
              </a:ext>
            </a:extLst>
          </p:cNvPr>
          <p:cNvSpPr>
            <a:spLocks noGrp="1"/>
          </p:cNvSpPr>
          <p:nvPr>
            <p:ph sz="half" idx="1"/>
          </p:nvPr>
        </p:nvSpPr>
        <p:spPr>
          <a:xfrm>
            <a:off x="628650" y="1825625"/>
            <a:ext cx="3886200" cy="3449019"/>
          </a:xfrm>
        </p:spPr>
        <p:txBody>
          <a:bodyPr>
            <a:normAutofit fontScale="92500" lnSpcReduction="10000"/>
          </a:bodyPr>
          <a:lstStyle/>
          <a:p>
            <a:pPr marL="0" indent="0">
              <a:buNone/>
            </a:pPr>
            <a:r>
              <a:rPr lang="en-US" sz="2400" dirty="0"/>
              <a:t>Certain:</a:t>
            </a:r>
          </a:p>
          <a:p>
            <a:r>
              <a:rPr lang="en-US" sz="2400" dirty="0"/>
              <a:t>Warming </a:t>
            </a:r>
          </a:p>
          <a:p>
            <a:pPr lvl="1"/>
            <a:r>
              <a:rPr lang="en-US" sz="2000" dirty="0"/>
              <a:t>Faster than global average</a:t>
            </a:r>
          </a:p>
          <a:p>
            <a:pPr lvl="1"/>
            <a:r>
              <a:rPr lang="en-US" sz="2000" dirty="0"/>
              <a:t>+2.2 degrees C since 1940*</a:t>
            </a:r>
          </a:p>
          <a:p>
            <a:pPr lvl="1"/>
            <a:r>
              <a:rPr lang="en-US" sz="2000" dirty="0"/>
              <a:t>Additional 2 to 6 degree C warming this century</a:t>
            </a:r>
          </a:p>
          <a:p>
            <a:pPr lvl="1"/>
            <a:r>
              <a:rPr lang="en-US" sz="2000" dirty="0"/>
              <a:t>Faster in the mountains</a:t>
            </a:r>
          </a:p>
          <a:p>
            <a:r>
              <a:rPr lang="en-US" sz="2400" dirty="0"/>
              <a:t>Heatwaves, especially in south and southwest</a:t>
            </a:r>
          </a:p>
          <a:p>
            <a:r>
              <a:rPr lang="en-US" sz="2400" dirty="0"/>
              <a:t>Drying</a:t>
            </a:r>
          </a:p>
          <a:p>
            <a:pPr marL="0" indent="0">
              <a:buNone/>
            </a:pPr>
            <a:endParaRPr lang="en-US" sz="2400" dirty="0"/>
          </a:p>
        </p:txBody>
      </p:sp>
      <p:sp>
        <p:nvSpPr>
          <p:cNvPr id="5" name="Content Placeholder 4">
            <a:extLst>
              <a:ext uri="{FF2B5EF4-FFF2-40B4-BE49-F238E27FC236}">
                <a16:creationId xmlns:a16="http://schemas.microsoft.com/office/drawing/2014/main" id="{A9ECAF5E-6650-4340-8220-972920B30E12}"/>
              </a:ext>
            </a:extLst>
          </p:cNvPr>
          <p:cNvSpPr>
            <a:spLocks noGrp="1"/>
          </p:cNvSpPr>
          <p:nvPr>
            <p:ph sz="half" idx="2"/>
          </p:nvPr>
        </p:nvSpPr>
        <p:spPr>
          <a:xfrm>
            <a:off x="4629150" y="1825625"/>
            <a:ext cx="3886200" cy="3449019"/>
          </a:xfrm>
        </p:spPr>
        <p:txBody>
          <a:bodyPr>
            <a:normAutofit fontScale="92500" lnSpcReduction="10000"/>
          </a:bodyPr>
          <a:lstStyle/>
          <a:p>
            <a:pPr marL="0" indent="0">
              <a:buNone/>
            </a:pPr>
            <a:r>
              <a:rPr lang="en-US" sz="2400" dirty="0"/>
              <a:t>Highly likely:</a:t>
            </a:r>
          </a:p>
          <a:p>
            <a:r>
              <a:rPr lang="en-US" sz="2400" dirty="0"/>
              <a:t>Seasons “more pronounced”</a:t>
            </a:r>
          </a:p>
          <a:p>
            <a:pPr lvl="1"/>
            <a:r>
              <a:rPr lang="en-US" sz="2000" dirty="0"/>
              <a:t>Longer summer (based on temp. definition)</a:t>
            </a:r>
          </a:p>
          <a:p>
            <a:r>
              <a:rPr lang="en-US" sz="2400" dirty="0"/>
              <a:t>More frequent </a:t>
            </a:r>
            <a:r>
              <a:rPr lang="en-US" sz="2400" dirty="0" err="1"/>
              <a:t>dzud</a:t>
            </a:r>
            <a:endParaRPr lang="en-US" sz="2400" dirty="0"/>
          </a:p>
          <a:p>
            <a:pPr lvl="1"/>
            <a:r>
              <a:rPr lang="en-US" sz="2000" dirty="0"/>
              <a:t>More summer drought</a:t>
            </a:r>
          </a:p>
          <a:p>
            <a:pPr lvl="1"/>
            <a:r>
              <a:rPr lang="en-US" sz="2000" dirty="0"/>
              <a:t>More winter snow (15-50%)</a:t>
            </a:r>
          </a:p>
          <a:p>
            <a:r>
              <a:rPr lang="en-US" sz="2400" dirty="0"/>
              <a:t>Increased intense rainfall leading to landslides, floods, and erosion</a:t>
            </a:r>
          </a:p>
        </p:txBody>
      </p:sp>
      <p:sp>
        <p:nvSpPr>
          <p:cNvPr id="9" name="TextBox 8">
            <a:extLst>
              <a:ext uri="{FF2B5EF4-FFF2-40B4-BE49-F238E27FC236}">
                <a16:creationId xmlns:a16="http://schemas.microsoft.com/office/drawing/2014/main" id="{9729BEB0-1D2F-4F9E-999C-3AAB5C0A1C9F}"/>
              </a:ext>
            </a:extLst>
          </p:cNvPr>
          <p:cNvSpPr txBox="1"/>
          <p:nvPr/>
        </p:nvSpPr>
        <p:spPr>
          <a:xfrm>
            <a:off x="520667" y="5844819"/>
            <a:ext cx="8216966" cy="923330"/>
          </a:xfrm>
          <a:prstGeom prst="rect">
            <a:avLst/>
          </a:prstGeom>
          <a:noFill/>
        </p:spPr>
        <p:txBody>
          <a:bodyPr wrap="square">
            <a:spAutoFit/>
          </a:bodyPr>
          <a:lstStyle/>
          <a:p>
            <a:r>
              <a:rPr lang="en-US" dirty="0"/>
              <a:t>*Third National Communication of Mongolia (TNC). 2018. Ulaanbaatar: Climate Change Project Implementing Unit of Environment and Climate Fund, Ministry of Environment and Tourism of Mongolia.</a:t>
            </a:r>
          </a:p>
        </p:txBody>
      </p:sp>
    </p:spTree>
    <p:extLst>
      <p:ext uri="{BB962C8B-B14F-4D97-AF65-F5344CB8AC3E}">
        <p14:creationId xmlns:p14="http://schemas.microsoft.com/office/powerpoint/2010/main" val="717815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D322F-00A2-47DA-9991-A55E5F166EF5}"/>
              </a:ext>
            </a:extLst>
          </p:cNvPr>
          <p:cNvSpPr>
            <a:spLocks noGrp="1"/>
          </p:cNvSpPr>
          <p:nvPr>
            <p:ph type="title"/>
          </p:nvPr>
        </p:nvSpPr>
        <p:spPr/>
        <p:txBody>
          <a:bodyPr/>
          <a:lstStyle/>
          <a:p>
            <a:r>
              <a:rPr lang="en-US" dirty="0"/>
              <a:t>Observed and increasing impacts</a:t>
            </a:r>
          </a:p>
        </p:txBody>
      </p:sp>
      <p:sp>
        <p:nvSpPr>
          <p:cNvPr id="3" name="Content Placeholder 2">
            <a:extLst>
              <a:ext uri="{FF2B5EF4-FFF2-40B4-BE49-F238E27FC236}">
                <a16:creationId xmlns:a16="http://schemas.microsoft.com/office/drawing/2014/main" id="{BEA0C7E3-B22D-4D23-8AA8-049EAB6BD9F7}"/>
              </a:ext>
            </a:extLst>
          </p:cNvPr>
          <p:cNvSpPr>
            <a:spLocks noGrp="1"/>
          </p:cNvSpPr>
          <p:nvPr>
            <p:ph idx="1"/>
          </p:nvPr>
        </p:nvSpPr>
        <p:spPr/>
        <p:txBody>
          <a:bodyPr/>
          <a:lstStyle/>
          <a:p>
            <a:r>
              <a:rPr lang="en-US" dirty="0"/>
              <a:t>Water scarcity</a:t>
            </a:r>
          </a:p>
          <a:p>
            <a:r>
              <a:rPr lang="en-US" dirty="0"/>
              <a:t>Reduced crop production</a:t>
            </a:r>
          </a:p>
          <a:p>
            <a:r>
              <a:rPr lang="en-US" dirty="0"/>
              <a:t>Increased </a:t>
            </a:r>
            <a:r>
              <a:rPr lang="en-US" dirty="0" err="1"/>
              <a:t>dzud</a:t>
            </a:r>
            <a:r>
              <a:rPr lang="en-US" dirty="0"/>
              <a:t> (every 4 or 5 years vs. every 10 years)</a:t>
            </a:r>
          </a:p>
          <a:p>
            <a:r>
              <a:rPr lang="en-US" dirty="0"/>
              <a:t>Increased air pollution (e.g. dust)</a:t>
            </a:r>
          </a:p>
          <a:p>
            <a:r>
              <a:rPr lang="en-US" dirty="0"/>
              <a:t>Health impacts</a:t>
            </a:r>
          </a:p>
          <a:p>
            <a:r>
              <a:rPr lang="en-US" dirty="0"/>
              <a:t>Poverty trap</a:t>
            </a:r>
          </a:p>
          <a:p>
            <a:r>
              <a:rPr lang="en-US" dirty="0"/>
              <a:t>Rural-to-urban migration</a:t>
            </a:r>
          </a:p>
          <a:p>
            <a:endParaRPr lang="en-US" dirty="0"/>
          </a:p>
        </p:txBody>
      </p:sp>
    </p:spTree>
    <p:extLst>
      <p:ext uri="{BB962C8B-B14F-4D97-AF65-F5344CB8AC3E}">
        <p14:creationId xmlns:p14="http://schemas.microsoft.com/office/powerpoint/2010/main" val="3134779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3AC34-6DA5-442E-9F10-2B76F49B9D91}"/>
              </a:ext>
            </a:extLst>
          </p:cNvPr>
          <p:cNvSpPr>
            <a:spLocks noGrp="1"/>
          </p:cNvSpPr>
          <p:nvPr>
            <p:ph type="title"/>
          </p:nvPr>
        </p:nvSpPr>
        <p:spPr>
          <a:xfrm>
            <a:off x="411303" y="500062"/>
            <a:ext cx="7244860" cy="1325563"/>
          </a:xfrm>
        </p:spPr>
        <p:txBody>
          <a:bodyPr/>
          <a:lstStyle/>
          <a:p>
            <a:r>
              <a:rPr lang="en-US" dirty="0"/>
              <a:t>“One Health” approach</a:t>
            </a:r>
          </a:p>
        </p:txBody>
      </p:sp>
      <p:sp>
        <p:nvSpPr>
          <p:cNvPr id="3" name="Content Placeholder 2">
            <a:extLst>
              <a:ext uri="{FF2B5EF4-FFF2-40B4-BE49-F238E27FC236}">
                <a16:creationId xmlns:a16="http://schemas.microsoft.com/office/drawing/2014/main" id="{61158F1D-C1A0-4B21-9FB5-FF6E553DAC05}"/>
              </a:ext>
            </a:extLst>
          </p:cNvPr>
          <p:cNvSpPr>
            <a:spLocks noGrp="1"/>
          </p:cNvSpPr>
          <p:nvPr>
            <p:ph idx="1"/>
          </p:nvPr>
        </p:nvSpPr>
        <p:spPr>
          <a:xfrm>
            <a:off x="628650" y="1825625"/>
            <a:ext cx="3683468" cy="4351338"/>
          </a:xfrm>
        </p:spPr>
        <p:txBody>
          <a:bodyPr/>
          <a:lstStyle/>
          <a:p>
            <a:r>
              <a:rPr lang="en-US" dirty="0"/>
              <a:t>Human health and animal health intertwined</a:t>
            </a:r>
          </a:p>
          <a:p>
            <a:r>
              <a:rPr lang="en-US" dirty="0"/>
              <a:t>Take care of animal health to protect human health</a:t>
            </a:r>
          </a:p>
          <a:p>
            <a:r>
              <a:rPr lang="en-US" dirty="0"/>
              <a:t>In Mongolia, consider diseases spread by vectors like ticks, fleas</a:t>
            </a:r>
          </a:p>
        </p:txBody>
      </p:sp>
      <p:pic>
        <p:nvPicPr>
          <p:cNvPr id="1026" name="Picture 2" descr="No photo description available.">
            <a:extLst>
              <a:ext uri="{FF2B5EF4-FFF2-40B4-BE49-F238E27FC236}">
                <a16:creationId xmlns:a16="http://schemas.microsoft.com/office/drawing/2014/main" id="{EFE903B7-FA5A-4E55-AAEE-2F30521CE9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0961" y="2335473"/>
            <a:ext cx="4442189" cy="33316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33A885D-F221-4412-A121-F96A11BDA03F}"/>
              </a:ext>
            </a:extLst>
          </p:cNvPr>
          <p:cNvSpPr txBox="1"/>
          <p:nvPr/>
        </p:nvSpPr>
        <p:spPr>
          <a:xfrm>
            <a:off x="4220960" y="5728333"/>
            <a:ext cx="4442189" cy="369332"/>
          </a:xfrm>
          <a:prstGeom prst="rect">
            <a:avLst/>
          </a:prstGeom>
          <a:noFill/>
        </p:spPr>
        <p:txBody>
          <a:bodyPr wrap="square" rtlCol="0">
            <a:spAutoFit/>
          </a:bodyPr>
          <a:lstStyle/>
          <a:p>
            <a:r>
              <a:rPr lang="en-US" dirty="0"/>
              <a:t>A herder giving extra food to a goat, </a:t>
            </a:r>
            <a:r>
              <a:rPr lang="en-US" dirty="0" err="1"/>
              <a:t>Bayanlig</a:t>
            </a:r>
            <a:endParaRPr lang="en-US" dirty="0"/>
          </a:p>
        </p:txBody>
      </p:sp>
    </p:spTree>
    <p:extLst>
      <p:ext uri="{BB962C8B-B14F-4D97-AF65-F5344CB8AC3E}">
        <p14:creationId xmlns:p14="http://schemas.microsoft.com/office/powerpoint/2010/main" val="742742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4E722-56D0-4CEC-A636-026957BB3B55}"/>
              </a:ext>
            </a:extLst>
          </p:cNvPr>
          <p:cNvSpPr>
            <a:spLocks noGrp="1"/>
          </p:cNvSpPr>
          <p:nvPr>
            <p:ph type="title"/>
          </p:nvPr>
        </p:nvSpPr>
        <p:spPr/>
        <p:txBody>
          <a:bodyPr/>
          <a:lstStyle/>
          <a:p>
            <a:endParaRPr lang="en-US"/>
          </a:p>
        </p:txBody>
      </p:sp>
      <p:pic>
        <p:nvPicPr>
          <p:cNvPr id="2050" name="Picture 2" descr="No photo description available.">
            <a:extLst>
              <a:ext uri="{FF2B5EF4-FFF2-40B4-BE49-F238E27FC236}">
                <a16:creationId xmlns:a16="http://schemas.microsoft.com/office/drawing/2014/main" id="{0663887B-3020-47DE-9DAA-D5DF99BCC2F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87607" y="234513"/>
            <a:ext cx="4259316" cy="31944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o photo description available.">
            <a:extLst>
              <a:ext uri="{FF2B5EF4-FFF2-40B4-BE49-F238E27FC236}">
                <a16:creationId xmlns:a16="http://schemas.microsoft.com/office/drawing/2014/main" id="{E4AB46DB-8F14-4A30-BA9A-A97C3680E0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751" y="234512"/>
            <a:ext cx="4259317" cy="319448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o photo description available.">
            <a:extLst>
              <a:ext uri="{FF2B5EF4-FFF2-40B4-BE49-F238E27FC236}">
                <a16:creationId xmlns:a16="http://schemas.microsoft.com/office/drawing/2014/main" id="{F2FC3A6F-C1C9-4A18-ACAB-4BCE54BD32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1384" y="3626070"/>
            <a:ext cx="4175539" cy="314325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No photo description available.">
            <a:extLst>
              <a:ext uri="{FF2B5EF4-FFF2-40B4-BE49-F238E27FC236}">
                <a16:creationId xmlns:a16="http://schemas.microsoft.com/office/drawing/2014/main" id="{63402390-85B6-491B-9C73-7DCBA5ED78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751" y="3626070"/>
            <a:ext cx="4119179" cy="3089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959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E9D0C-3C58-4F3B-AEA0-915D73399963}"/>
              </a:ext>
            </a:extLst>
          </p:cNvPr>
          <p:cNvSpPr>
            <a:spLocks noGrp="1"/>
          </p:cNvSpPr>
          <p:nvPr>
            <p:ph type="title"/>
          </p:nvPr>
        </p:nvSpPr>
        <p:spPr/>
        <p:txBody>
          <a:bodyPr/>
          <a:lstStyle/>
          <a:p>
            <a:r>
              <a:rPr lang="en-US" dirty="0"/>
              <a:t>Common Interventions for Climate Risk Management</a:t>
            </a:r>
          </a:p>
        </p:txBody>
      </p:sp>
      <p:sp>
        <p:nvSpPr>
          <p:cNvPr id="3" name="Content Placeholder 2">
            <a:extLst>
              <a:ext uri="{FF2B5EF4-FFF2-40B4-BE49-F238E27FC236}">
                <a16:creationId xmlns:a16="http://schemas.microsoft.com/office/drawing/2014/main" id="{032EB57C-8C8E-4C85-91A7-A529150E3845}"/>
              </a:ext>
            </a:extLst>
          </p:cNvPr>
          <p:cNvSpPr>
            <a:spLocks noGrp="1"/>
          </p:cNvSpPr>
          <p:nvPr>
            <p:ph idx="1"/>
          </p:nvPr>
        </p:nvSpPr>
        <p:spPr/>
        <p:txBody>
          <a:bodyPr>
            <a:normAutofit/>
          </a:bodyPr>
          <a:lstStyle/>
          <a:p>
            <a:endParaRPr lang="en-US" dirty="0"/>
          </a:p>
          <a:p>
            <a:r>
              <a:rPr lang="en-US" dirty="0"/>
              <a:t>Post-disaster relief</a:t>
            </a:r>
          </a:p>
          <a:p>
            <a:r>
              <a:rPr lang="en-US" dirty="0"/>
              <a:t>Forecast-based finance</a:t>
            </a:r>
          </a:p>
          <a:p>
            <a:r>
              <a:rPr lang="en-US" dirty="0"/>
              <a:t>Livelihood diversification</a:t>
            </a:r>
          </a:p>
          <a:p>
            <a:r>
              <a:rPr lang="en-US" dirty="0"/>
              <a:t>Insurance</a:t>
            </a:r>
          </a:p>
          <a:p>
            <a:r>
              <a:rPr lang="en-US" dirty="0"/>
              <a:t>Herder groups</a:t>
            </a:r>
          </a:p>
          <a:p>
            <a:r>
              <a:rPr lang="en-US" dirty="0"/>
              <a:t>Education</a:t>
            </a:r>
          </a:p>
        </p:txBody>
      </p:sp>
    </p:spTree>
    <p:extLst>
      <p:ext uri="{BB962C8B-B14F-4D97-AF65-F5344CB8AC3E}">
        <p14:creationId xmlns:p14="http://schemas.microsoft.com/office/powerpoint/2010/main" val="521185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6988F-48B3-4513-8A1A-3D2DB9C5ED5C}"/>
              </a:ext>
            </a:extLst>
          </p:cNvPr>
          <p:cNvSpPr>
            <a:spLocks noGrp="1"/>
          </p:cNvSpPr>
          <p:nvPr>
            <p:ph type="title"/>
          </p:nvPr>
        </p:nvSpPr>
        <p:spPr/>
        <p:txBody>
          <a:bodyPr/>
          <a:lstStyle/>
          <a:p>
            <a:r>
              <a:rPr lang="en-US" dirty="0"/>
              <a:t>Post-disaster relief</a:t>
            </a:r>
          </a:p>
        </p:txBody>
      </p:sp>
      <p:sp>
        <p:nvSpPr>
          <p:cNvPr id="3" name="Content Placeholder 2">
            <a:extLst>
              <a:ext uri="{FF2B5EF4-FFF2-40B4-BE49-F238E27FC236}">
                <a16:creationId xmlns:a16="http://schemas.microsoft.com/office/drawing/2014/main" id="{157B2B5D-FD42-4567-848F-FA327BAEA3BE}"/>
              </a:ext>
            </a:extLst>
          </p:cNvPr>
          <p:cNvSpPr>
            <a:spLocks noGrp="1"/>
          </p:cNvSpPr>
          <p:nvPr>
            <p:ph idx="1"/>
          </p:nvPr>
        </p:nvSpPr>
        <p:spPr/>
        <p:txBody>
          <a:bodyPr>
            <a:normAutofit/>
          </a:bodyPr>
          <a:lstStyle/>
          <a:p>
            <a:r>
              <a:rPr lang="en-US" dirty="0"/>
              <a:t>National Emergency Management Agency (NEMA)</a:t>
            </a:r>
          </a:p>
          <a:p>
            <a:r>
              <a:rPr lang="en-US" dirty="0"/>
              <a:t>United Nations Agencies</a:t>
            </a:r>
          </a:p>
          <a:p>
            <a:r>
              <a:rPr lang="en-US" dirty="0"/>
              <a:t>World Vision (NGO)</a:t>
            </a:r>
          </a:p>
          <a:p>
            <a:r>
              <a:rPr lang="en-US" dirty="0"/>
              <a:t>Save the Children (NGO)</a:t>
            </a:r>
          </a:p>
          <a:p>
            <a:r>
              <a:rPr lang="en-US" dirty="0"/>
              <a:t>Friends, family, hometown networks in urban areas</a:t>
            </a:r>
          </a:p>
          <a:p>
            <a:endParaRPr lang="en-US" dirty="0"/>
          </a:p>
          <a:p>
            <a:pPr lvl="1"/>
            <a:r>
              <a:rPr lang="en-US" dirty="0"/>
              <a:t>Focus on most vulnerable households</a:t>
            </a:r>
          </a:p>
          <a:p>
            <a:pPr lvl="1"/>
            <a:r>
              <a:rPr lang="en-US" dirty="0"/>
              <a:t>Deliver food, animal fodder, medicines, clothes, cash</a:t>
            </a:r>
          </a:p>
          <a:p>
            <a:pPr lvl="1"/>
            <a:r>
              <a:rPr lang="en-US"/>
              <a:t>Help restocking </a:t>
            </a:r>
            <a:r>
              <a:rPr lang="en-US" dirty="0"/>
              <a:t>livestock </a:t>
            </a:r>
          </a:p>
        </p:txBody>
      </p:sp>
    </p:spTree>
    <p:extLst>
      <p:ext uri="{BB962C8B-B14F-4D97-AF65-F5344CB8AC3E}">
        <p14:creationId xmlns:p14="http://schemas.microsoft.com/office/powerpoint/2010/main" val="21240660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399</TotalTime>
  <Words>1183</Words>
  <Application>Microsoft Office PowerPoint</Application>
  <PresentationFormat>On-screen Show (4:3)</PresentationFormat>
  <Paragraphs>121</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Human Impacts of  Climate Change in Mongolia, Session 4</vt:lpstr>
      <vt:lpstr>Plan for today</vt:lpstr>
      <vt:lpstr>Analyzing our text</vt:lpstr>
      <vt:lpstr>Climate change predictions</vt:lpstr>
      <vt:lpstr>Observed and increasing impacts</vt:lpstr>
      <vt:lpstr>“One Health” approach</vt:lpstr>
      <vt:lpstr>PowerPoint Presentation</vt:lpstr>
      <vt:lpstr>Common Interventions for Climate Risk Management</vt:lpstr>
      <vt:lpstr>Post-disaster relief</vt:lpstr>
      <vt:lpstr>Forecast-based Financing, i.e. pre-disaster aid</vt:lpstr>
      <vt:lpstr>Livelihood diversification</vt:lpstr>
      <vt:lpstr>Mercy Corps approach to livelihood security</vt:lpstr>
      <vt:lpstr>Insurance</vt:lpstr>
      <vt:lpstr>Herder groups: collective approaches to herding challenges</vt:lpstr>
      <vt:lpstr>Education as Intervention</vt:lpstr>
      <vt:lpstr>Education using Local Knowledge</vt:lpstr>
      <vt:lpstr>Examples from text: </vt:lpstr>
      <vt:lpstr>Discussion: What kinds of education are needed, appropriate, effective?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Annika Ericksen</dc:creator>
  <cp:lastModifiedBy>Annika Ericksen</cp:lastModifiedBy>
  <cp:revision>1</cp:revision>
  <dcterms:created xsi:type="dcterms:W3CDTF">2021-09-22T19:00:26Z</dcterms:created>
  <dcterms:modified xsi:type="dcterms:W3CDTF">2021-10-16T16:16:56Z</dcterms:modified>
</cp:coreProperties>
</file>