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8" r:id="rId4"/>
    <p:sldId id="259" r:id="rId5"/>
    <p:sldId id="264" r:id="rId6"/>
    <p:sldId id="268" r:id="rId7"/>
    <p:sldId id="269" r:id="rId8"/>
    <p:sldId id="263" r:id="rId9"/>
    <p:sldId id="265" r:id="rId10"/>
    <p:sldId id="267" r:id="rId11"/>
    <p:sldId id="266" r:id="rId12"/>
    <p:sldId id="275" r:id="rId13"/>
    <p:sldId id="276" r:id="rId14"/>
    <p:sldId id="270" r:id="rId15"/>
    <p:sldId id="261" r:id="rId16"/>
    <p:sldId id="274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D37F83-A51B-4CBE-9459-7BDDC3FEFE47}" v="220" dt="2021-09-25T14:56:22.4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48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1308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ika Ericksen" userId="b34b250efb69ebcd" providerId="LiveId" clId="{AAD37F83-A51B-4CBE-9459-7BDDC3FEFE47}"/>
    <pc:docChg chg="undo redo custSel addSld delSld modSld sldOrd">
      <pc:chgData name="Annika Ericksen" userId="b34b250efb69ebcd" providerId="LiveId" clId="{AAD37F83-A51B-4CBE-9459-7BDDC3FEFE47}" dt="2021-09-25T15:00:27.754" v="12879" actId="20577"/>
      <pc:docMkLst>
        <pc:docMk/>
      </pc:docMkLst>
      <pc:sldChg chg="addSp delSp modSp mod ord setBg addAnim modAnim">
        <pc:chgData name="Annika Ericksen" userId="b34b250efb69ebcd" providerId="LiveId" clId="{AAD37F83-A51B-4CBE-9459-7BDDC3FEFE47}" dt="2021-09-25T14:52:16.502" v="12671"/>
        <pc:sldMkLst>
          <pc:docMk/>
          <pc:sldMk cId="431693573" sldId="256"/>
        </pc:sldMkLst>
        <pc:spChg chg="mod ord">
          <ac:chgData name="Annika Ericksen" userId="b34b250efb69ebcd" providerId="LiveId" clId="{AAD37F83-A51B-4CBE-9459-7BDDC3FEFE47}" dt="2021-09-22T23:56:57.672" v="2150" actId="26606"/>
          <ac:spMkLst>
            <pc:docMk/>
            <pc:sldMk cId="431693573" sldId="256"/>
            <ac:spMk id="2" creationId="{5B6E16A0-72A2-42C7-9A35-D26866EC9543}"/>
          </ac:spMkLst>
        </pc:spChg>
        <pc:spChg chg="mod ord">
          <ac:chgData name="Annika Ericksen" userId="b34b250efb69ebcd" providerId="LiveId" clId="{AAD37F83-A51B-4CBE-9459-7BDDC3FEFE47}" dt="2021-09-22T23:56:57.672" v="2150" actId="26606"/>
          <ac:spMkLst>
            <pc:docMk/>
            <pc:sldMk cId="431693573" sldId="256"/>
            <ac:spMk id="3" creationId="{74832EDE-6EA9-44E1-80B8-E4F2E0E6783F}"/>
          </ac:spMkLst>
        </pc:spChg>
        <pc:spChg chg="add del">
          <ac:chgData name="Annika Ericksen" userId="b34b250efb69ebcd" providerId="LiveId" clId="{AAD37F83-A51B-4CBE-9459-7BDDC3FEFE47}" dt="2021-09-22T23:53:11.112" v="2131" actId="26606"/>
          <ac:spMkLst>
            <pc:docMk/>
            <pc:sldMk cId="431693573" sldId="256"/>
            <ac:spMk id="77" creationId="{94714483-7072-431F-9DBE-87F44E4D44BC}"/>
          </ac:spMkLst>
        </pc:spChg>
        <pc:spChg chg="add del">
          <ac:chgData name="Annika Ericksen" userId="b34b250efb69ebcd" providerId="LiveId" clId="{AAD37F83-A51B-4CBE-9459-7BDDC3FEFE47}" dt="2021-09-22T23:53:11.112" v="2131" actId="26606"/>
          <ac:spMkLst>
            <pc:docMk/>
            <pc:sldMk cId="431693573" sldId="256"/>
            <ac:spMk id="79" creationId="{495892E1-F4A5-4991-AC52-4F417B14A2A2}"/>
          </ac:spMkLst>
        </pc:spChg>
        <pc:spChg chg="add del">
          <ac:chgData name="Annika Ericksen" userId="b34b250efb69ebcd" providerId="LiveId" clId="{AAD37F83-A51B-4CBE-9459-7BDDC3FEFE47}" dt="2021-09-22T23:56:57.688" v="2151" actId="26606"/>
          <ac:spMkLst>
            <pc:docMk/>
            <pc:sldMk cId="431693573" sldId="256"/>
            <ac:spMk id="80" creationId="{D48D9584-D2FD-48CE-9E17-4E250B743B5F}"/>
          </ac:spMkLst>
        </pc:spChg>
        <pc:spChg chg="add del">
          <ac:chgData name="Annika Ericksen" userId="b34b250efb69ebcd" providerId="LiveId" clId="{AAD37F83-A51B-4CBE-9459-7BDDC3FEFE47}" dt="2021-09-22T23:56:57.688" v="2151" actId="26606"/>
          <ac:spMkLst>
            <pc:docMk/>
            <pc:sldMk cId="431693573" sldId="256"/>
            <ac:spMk id="82" creationId="{CA17DEF4-6C5D-41C6-8D93-5C7CFD7ADA5E}"/>
          </ac:spMkLst>
        </pc:spChg>
        <pc:spChg chg="add del">
          <ac:chgData name="Annika Ericksen" userId="b34b250efb69ebcd" providerId="LiveId" clId="{AAD37F83-A51B-4CBE-9459-7BDDC3FEFE47}" dt="2021-09-22T23:56:57.688" v="2151" actId="26606"/>
          <ac:spMkLst>
            <pc:docMk/>
            <pc:sldMk cId="431693573" sldId="256"/>
            <ac:spMk id="84" creationId="{22BBC5A3-5C8C-4FB9-AEFF-8778D2C98D29}"/>
          </ac:spMkLst>
        </pc:spChg>
        <pc:spChg chg="add del">
          <ac:chgData name="Annika Ericksen" userId="b34b250efb69ebcd" providerId="LiveId" clId="{AAD37F83-A51B-4CBE-9459-7BDDC3FEFE47}" dt="2021-09-22T23:56:57.688" v="2151" actId="26606"/>
          <ac:spMkLst>
            <pc:docMk/>
            <pc:sldMk cId="431693573" sldId="256"/>
            <ac:spMk id="86" creationId="{3BB917E8-D696-4787-96D6-521A9C42F9A5}"/>
          </ac:spMkLst>
        </pc:spChg>
        <pc:spChg chg="add del">
          <ac:chgData name="Annika Ericksen" userId="b34b250efb69ebcd" providerId="LiveId" clId="{AAD37F83-A51B-4CBE-9459-7BDDC3FEFE47}" dt="2021-09-22T23:56:57.688" v="2151" actId="26606"/>
          <ac:spMkLst>
            <pc:docMk/>
            <pc:sldMk cId="431693573" sldId="256"/>
            <ac:spMk id="88" creationId="{39F4C545-E278-42ED-9B78-2EBA464444A3}"/>
          </ac:spMkLst>
        </pc:spChg>
        <pc:spChg chg="add del">
          <ac:chgData name="Annika Ericksen" userId="b34b250efb69ebcd" providerId="LiveId" clId="{AAD37F83-A51B-4CBE-9459-7BDDC3FEFE47}" dt="2021-09-22T23:53:11.112" v="2131" actId="26606"/>
          <ac:spMkLst>
            <pc:docMk/>
            <pc:sldMk cId="431693573" sldId="256"/>
            <ac:spMk id="89" creationId="{E2683E3F-F855-4549-84F8-42064EC0F247}"/>
          </ac:spMkLst>
        </pc:spChg>
        <pc:spChg chg="add del">
          <ac:chgData name="Annika Ericksen" userId="b34b250efb69ebcd" providerId="LiveId" clId="{AAD37F83-A51B-4CBE-9459-7BDDC3FEFE47}" dt="2021-09-22T23:53:11.112" v="2131" actId="26606"/>
          <ac:spMkLst>
            <pc:docMk/>
            <pc:sldMk cId="431693573" sldId="256"/>
            <ac:spMk id="97" creationId="{832F3179-0CD5-40C8-9939-D8355006F7BA}"/>
          </ac:spMkLst>
        </pc:spChg>
        <pc:spChg chg="add del">
          <ac:chgData name="Annika Ericksen" userId="b34b250efb69ebcd" providerId="LiveId" clId="{AAD37F83-A51B-4CBE-9459-7BDDC3FEFE47}" dt="2021-09-22T23:56:57.672" v="2150" actId="26606"/>
          <ac:spMkLst>
            <pc:docMk/>
            <pc:sldMk cId="431693573" sldId="256"/>
            <ac:spMk id="141" creationId="{B497CCB5-5FC2-473C-AFCC-2430CEF1DF71}"/>
          </ac:spMkLst>
        </pc:spChg>
        <pc:spChg chg="add del">
          <ac:chgData name="Annika Ericksen" userId="b34b250efb69ebcd" providerId="LiveId" clId="{AAD37F83-A51B-4CBE-9459-7BDDC3FEFE47}" dt="2021-09-22T23:56:57.672" v="2150" actId="26606"/>
          <ac:spMkLst>
            <pc:docMk/>
            <pc:sldMk cId="431693573" sldId="256"/>
            <ac:spMk id="143" creationId="{599C8C75-BFDF-44E7-A028-EEB5EDD58817}"/>
          </ac:spMkLst>
        </pc:spChg>
        <pc:spChg chg="add">
          <ac:chgData name="Annika Ericksen" userId="b34b250efb69ebcd" providerId="LiveId" clId="{AAD37F83-A51B-4CBE-9459-7BDDC3FEFE47}" dt="2021-09-22T23:56:57.688" v="2151" actId="26606"/>
          <ac:spMkLst>
            <pc:docMk/>
            <pc:sldMk cId="431693573" sldId="256"/>
            <ac:spMk id="145" creationId="{22BBC5A3-5C8C-4FB9-AEFF-8778D2C98D29}"/>
          </ac:spMkLst>
        </pc:spChg>
        <pc:spChg chg="add">
          <ac:chgData name="Annika Ericksen" userId="b34b250efb69ebcd" providerId="LiveId" clId="{AAD37F83-A51B-4CBE-9459-7BDDC3FEFE47}" dt="2021-09-22T23:56:57.688" v="2151" actId="26606"/>
          <ac:spMkLst>
            <pc:docMk/>
            <pc:sldMk cId="431693573" sldId="256"/>
            <ac:spMk id="147" creationId="{3BB917E8-D696-4787-96D6-521A9C42F9A5}"/>
          </ac:spMkLst>
        </pc:spChg>
        <pc:spChg chg="add">
          <ac:chgData name="Annika Ericksen" userId="b34b250efb69ebcd" providerId="LiveId" clId="{AAD37F83-A51B-4CBE-9459-7BDDC3FEFE47}" dt="2021-09-22T23:56:57.688" v="2151" actId="26606"/>
          <ac:spMkLst>
            <pc:docMk/>
            <pc:sldMk cId="431693573" sldId="256"/>
            <ac:spMk id="149" creationId="{39F4C545-E278-42ED-9B78-2EBA464444A3}"/>
          </ac:spMkLst>
        </pc:spChg>
        <pc:spChg chg="add del">
          <ac:chgData name="Annika Ericksen" userId="b34b250efb69ebcd" providerId="LiveId" clId="{AAD37F83-A51B-4CBE-9459-7BDDC3FEFE47}" dt="2021-09-22T23:55:25.971" v="2141" actId="26606"/>
          <ac:spMkLst>
            <pc:docMk/>
            <pc:sldMk cId="431693573" sldId="256"/>
            <ac:spMk id="4106" creationId="{928F64C6-FE22-4FC1-A763-DFCC514811BD}"/>
          </ac:spMkLst>
        </pc:spChg>
        <pc:spChg chg="add">
          <ac:chgData name="Annika Ericksen" userId="b34b250efb69ebcd" providerId="LiveId" clId="{AAD37F83-A51B-4CBE-9459-7BDDC3FEFE47}" dt="2021-09-22T23:56:57.688" v="2151" actId="26606"/>
          <ac:spMkLst>
            <pc:docMk/>
            <pc:sldMk cId="431693573" sldId="256"/>
            <ac:spMk id="4108" creationId="{D48D9584-D2FD-48CE-9E17-4E250B743B5F}"/>
          </ac:spMkLst>
        </pc:spChg>
        <pc:spChg chg="add">
          <ac:chgData name="Annika Ericksen" userId="b34b250efb69ebcd" providerId="LiveId" clId="{AAD37F83-A51B-4CBE-9459-7BDDC3FEFE47}" dt="2021-09-22T23:56:57.688" v="2151" actId="26606"/>
          <ac:spMkLst>
            <pc:docMk/>
            <pc:sldMk cId="431693573" sldId="256"/>
            <ac:spMk id="4109" creationId="{CA17DEF4-6C5D-41C6-8D93-5C7CFD7ADA5E}"/>
          </ac:spMkLst>
        </pc:spChg>
        <pc:grpChg chg="add del">
          <ac:chgData name="Annika Ericksen" userId="b34b250efb69ebcd" providerId="LiveId" clId="{AAD37F83-A51B-4CBE-9459-7BDDC3FEFE47}" dt="2021-09-22T23:53:11.112" v="2131" actId="26606"/>
          <ac:grpSpMkLst>
            <pc:docMk/>
            <pc:sldMk cId="431693573" sldId="256"/>
            <ac:grpSpMk id="81" creationId="{ACF597F8-76AA-44FA-8E6A-06223B66C0DD}"/>
          </ac:grpSpMkLst>
        </pc:grpChg>
        <pc:grpChg chg="add del">
          <ac:chgData name="Annika Ericksen" userId="b34b250efb69ebcd" providerId="LiveId" clId="{AAD37F83-A51B-4CBE-9459-7BDDC3FEFE47}" dt="2021-09-22T23:53:11.112" v="2131" actId="26606"/>
          <ac:grpSpMkLst>
            <pc:docMk/>
            <pc:sldMk cId="431693573" sldId="256"/>
            <ac:grpSpMk id="91" creationId="{8FC90B1E-0223-4440-AF22-8F32F6F0C7D2}"/>
          </ac:grpSpMkLst>
        </pc:grpChg>
        <pc:grpChg chg="add del">
          <ac:chgData name="Annika Ericksen" userId="b34b250efb69ebcd" providerId="LiveId" clId="{AAD37F83-A51B-4CBE-9459-7BDDC3FEFE47}" dt="2021-09-22T23:53:11.112" v="2131" actId="26606"/>
          <ac:grpSpMkLst>
            <pc:docMk/>
            <pc:sldMk cId="431693573" sldId="256"/>
            <ac:grpSpMk id="99" creationId="{11CE155D-684B-4F5E-B835-C52765E310E7}"/>
          </ac:grpSpMkLst>
        </pc:grpChg>
        <pc:picChg chg="add del mod ord">
          <ac:chgData name="Annika Ericksen" userId="b34b250efb69ebcd" providerId="LiveId" clId="{AAD37F83-A51B-4CBE-9459-7BDDC3FEFE47}" dt="2021-09-22T23:56:57.688" v="2151" actId="26606"/>
          <ac:picMkLst>
            <pc:docMk/>
            <pc:sldMk cId="431693573" sldId="256"/>
            <ac:picMk id="4" creationId="{5C0C7B2C-6FAD-4711-9635-072F9E6C80FC}"/>
          </ac:picMkLst>
        </pc:picChg>
        <pc:picChg chg="add mod ord">
          <ac:chgData name="Annika Ericksen" userId="b34b250efb69ebcd" providerId="LiveId" clId="{AAD37F83-A51B-4CBE-9459-7BDDC3FEFE47}" dt="2021-09-22T23:56:57.672" v="2150" actId="26606"/>
          <ac:picMkLst>
            <pc:docMk/>
            <pc:sldMk cId="431693573" sldId="256"/>
            <ac:picMk id="4098" creationId="{18C5A449-463B-47FB-9067-8611D2C240F9}"/>
          </ac:picMkLst>
        </pc:picChg>
        <pc:picChg chg="add del mod ord">
          <ac:chgData name="Annika Ericksen" userId="b34b250efb69ebcd" providerId="LiveId" clId="{AAD37F83-A51B-4CBE-9459-7BDDC3FEFE47}" dt="2021-09-22T23:54:43.255" v="2138" actId="21"/>
          <ac:picMkLst>
            <pc:docMk/>
            <pc:sldMk cId="431693573" sldId="256"/>
            <ac:picMk id="4100" creationId="{B5B04337-1456-4972-B66D-DA3F2D55024F}"/>
          </ac:picMkLst>
        </pc:picChg>
        <pc:picChg chg="add mod ord">
          <ac:chgData name="Annika Ericksen" userId="b34b250efb69ebcd" providerId="LiveId" clId="{AAD37F83-A51B-4CBE-9459-7BDDC3FEFE47}" dt="2021-09-22T23:56:57.672" v="2150" actId="26606"/>
          <ac:picMkLst>
            <pc:docMk/>
            <pc:sldMk cId="431693573" sldId="256"/>
            <ac:picMk id="4102" creationId="{589D0E34-F6B2-44E8-B6D8-230FB8D6BF74}"/>
          </ac:picMkLst>
        </pc:picChg>
        <pc:picChg chg="add mod ord">
          <ac:chgData name="Annika Ericksen" userId="b34b250efb69ebcd" providerId="LiveId" clId="{AAD37F83-A51B-4CBE-9459-7BDDC3FEFE47}" dt="2021-09-22T23:56:57.672" v="2150" actId="26606"/>
          <ac:picMkLst>
            <pc:docMk/>
            <pc:sldMk cId="431693573" sldId="256"/>
            <ac:picMk id="4104" creationId="{13545D91-9AEF-47A1-A509-824950072863}"/>
          </ac:picMkLst>
        </pc:picChg>
        <pc:cxnChg chg="add del">
          <ac:chgData name="Annika Ericksen" userId="b34b250efb69ebcd" providerId="LiveId" clId="{AAD37F83-A51B-4CBE-9459-7BDDC3FEFE47}" dt="2021-09-22T23:55:25.971" v="2141" actId="26606"/>
          <ac:cxnSpMkLst>
            <pc:docMk/>
            <pc:sldMk cId="431693573" sldId="256"/>
            <ac:cxnSpMk id="4107" creationId="{5C34627B-48E6-4F4D-B843-97717A86B490}"/>
          </ac:cxnSpMkLst>
        </pc:cxnChg>
      </pc:sldChg>
      <pc:sldChg chg="addSp delSp modSp new del mod">
        <pc:chgData name="Annika Ericksen" userId="b34b250efb69ebcd" providerId="LiveId" clId="{AAD37F83-A51B-4CBE-9459-7BDDC3FEFE47}" dt="2021-09-25T03:52:47.363" v="8823" actId="2696"/>
        <pc:sldMkLst>
          <pc:docMk/>
          <pc:sldMk cId="4197915902" sldId="257"/>
        </pc:sldMkLst>
        <pc:spChg chg="mod">
          <ac:chgData name="Annika Ericksen" userId="b34b250efb69ebcd" providerId="LiveId" clId="{AAD37F83-A51B-4CBE-9459-7BDDC3FEFE47}" dt="2021-09-22T23:07:00.292" v="395" actId="313"/>
          <ac:spMkLst>
            <pc:docMk/>
            <pc:sldMk cId="4197915902" sldId="257"/>
            <ac:spMk id="2" creationId="{DC8C9FB5-C215-437A-A445-CA5DA4BC3099}"/>
          </ac:spMkLst>
        </pc:spChg>
        <pc:spChg chg="del mod">
          <ac:chgData name="Annika Ericksen" userId="b34b250efb69ebcd" providerId="LiveId" clId="{AAD37F83-A51B-4CBE-9459-7BDDC3FEFE47}" dt="2021-09-25T03:52:23.322" v="8817" actId="21"/>
          <ac:spMkLst>
            <pc:docMk/>
            <pc:sldMk cId="4197915902" sldId="257"/>
            <ac:spMk id="3" creationId="{9112D7FB-8BC4-44E7-B239-3679E4464FE3}"/>
          </ac:spMkLst>
        </pc:spChg>
        <pc:spChg chg="add mod">
          <ac:chgData name="Annika Ericksen" userId="b34b250efb69ebcd" providerId="LiveId" clId="{AAD37F83-A51B-4CBE-9459-7BDDC3FEFE47}" dt="2021-09-25T03:52:23.322" v="8817" actId="21"/>
          <ac:spMkLst>
            <pc:docMk/>
            <pc:sldMk cId="4197915902" sldId="257"/>
            <ac:spMk id="4" creationId="{29618EF2-8E5A-46AF-BBE9-DFBD59BC3DDB}"/>
          </ac:spMkLst>
        </pc:spChg>
        <pc:picChg chg="add del mod">
          <ac:chgData name="Annika Ericksen" userId="b34b250efb69ebcd" providerId="LiveId" clId="{AAD37F83-A51B-4CBE-9459-7BDDC3FEFE47}" dt="2021-09-25T03:52:23.322" v="8817" actId="21"/>
          <ac:picMkLst>
            <pc:docMk/>
            <pc:sldMk cId="4197915902" sldId="257"/>
            <ac:picMk id="1026" creationId="{355C2B1B-7BAA-4E9E-BAC2-F23241340844}"/>
          </ac:picMkLst>
        </pc:picChg>
      </pc:sldChg>
      <pc:sldChg chg="addSp modSp new mod ord">
        <pc:chgData name="Annika Ericksen" userId="b34b250efb69ebcd" providerId="LiveId" clId="{AAD37F83-A51B-4CBE-9459-7BDDC3FEFE47}" dt="2021-09-24T17:45:53.723" v="6675" actId="1076"/>
        <pc:sldMkLst>
          <pc:docMk/>
          <pc:sldMk cId="491767166" sldId="258"/>
        </pc:sldMkLst>
        <pc:spChg chg="mod">
          <ac:chgData name="Annika Ericksen" userId="b34b250efb69ebcd" providerId="LiveId" clId="{AAD37F83-A51B-4CBE-9459-7BDDC3FEFE47}" dt="2021-09-22T23:10:19.481" v="565" actId="20577"/>
          <ac:spMkLst>
            <pc:docMk/>
            <pc:sldMk cId="491767166" sldId="258"/>
            <ac:spMk id="2" creationId="{3772B062-D30B-48D4-BD0E-548F70F93660}"/>
          </ac:spMkLst>
        </pc:spChg>
        <pc:spChg chg="mod">
          <ac:chgData name="Annika Ericksen" userId="b34b250efb69ebcd" providerId="LiveId" clId="{AAD37F83-A51B-4CBE-9459-7BDDC3FEFE47}" dt="2021-09-24T17:45:53.723" v="6675" actId="1076"/>
          <ac:spMkLst>
            <pc:docMk/>
            <pc:sldMk cId="491767166" sldId="258"/>
            <ac:spMk id="3" creationId="{A589CD78-8B58-41FF-911D-687C5C81DACE}"/>
          </ac:spMkLst>
        </pc:spChg>
        <pc:picChg chg="add mod">
          <ac:chgData name="Annika Ericksen" userId="b34b250efb69ebcd" providerId="LiveId" clId="{AAD37F83-A51B-4CBE-9459-7BDDC3FEFE47}" dt="2021-09-22T23:42:41.110" v="1745" actId="1076"/>
          <ac:picMkLst>
            <pc:docMk/>
            <pc:sldMk cId="491767166" sldId="258"/>
            <ac:picMk id="3074" creationId="{7709F811-8D2D-4D14-97ED-9B34147BBB9B}"/>
          </ac:picMkLst>
        </pc:picChg>
      </pc:sldChg>
      <pc:sldChg chg="modSp new mod ord">
        <pc:chgData name="Annika Ericksen" userId="b34b250efb69ebcd" providerId="LiveId" clId="{AAD37F83-A51B-4CBE-9459-7BDDC3FEFE47}" dt="2021-09-24T18:22:00.246" v="7104" actId="20577"/>
        <pc:sldMkLst>
          <pc:docMk/>
          <pc:sldMk cId="565862076" sldId="259"/>
        </pc:sldMkLst>
        <pc:spChg chg="mod">
          <ac:chgData name="Annika Ericksen" userId="b34b250efb69ebcd" providerId="LiveId" clId="{AAD37F83-A51B-4CBE-9459-7BDDC3FEFE47}" dt="2021-09-24T17:47:12.248" v="6724" actId="20577"/>
          <ac:spMkLst>
            <pc:docMk/>
            <pc:sldMk cId="565862076" sldId="259"/>
            <ac:spMk id="2" creationId="{BD028624-B23B-43B3-A3D5-59A30CEBCB58}"/>
          </ac:spMkLst>
        </pc:spChg>
        <pc:spChg chg="mod">
          <ac:chgData name="Annika Ericksen" userId="b34b250efb69ebcd" providerId="LiveId" clId="{AAD37F83-A51B-4CBE-9459-7BDDC3FEFE47}" dt="2021-09-24T18:22:00.246" v="7104" actId="20577"/>
          <ac:spMkLst>
            <pc:docMk/>
            <pc:sldMk cId="565862076" sldId="259"/>
            <ac:spMk id="3" creationId="{DAA0CC41-924D-48B7-90F5-572A87F2BF43}"/>
          </ac:spMkLst>
        </pc:spChg>
      </pc:sldChg>
      <pc:sldChg chg="modSp new del mod ord">
        <pc:chgData name="Annika Ericksen" userId="b34b250efb69ebcd" providerId="LiveId" clId="{AAD37F83-A51B-4CBE-9459-7BDDC3FEFE47}" dt="2021-09-23T00:00:25.369" v="2286" actId="2696"/>
        <pc:sldMkLst>
          <pc:docMk/>
          <pc:sldMk cId="1093195900" sldId="260"/>
        </pc:sldMkLst>
        <pc:spChg chg="mod">
          <ac:chgData name="Annika Ericksen" userId="b34b250efb69ebcd" providerId="LiveId" clId="{AAD37F83-A51B-4CBE-9459-7BDDC3FEFE47}" dt="2021-09-22T20:05:58.342" v="5" actId="27636"/>
          <ac:spMkLst>
            <pc:docMk/>
            <pc:sldMk cId="1093195900" sldId="260"/>
            <ac:spMk id="3" creationId="{8C882877-3442-43C7-8751-E54446A0CAF1}"/>
          </ac:spMkLst>
        </pc:spChg>
      </pc:sldChg>
      <pc:sldChg chg="modSp add mod ord">
        <pc:chgData name="Annika Ericksen" userId="b34b250efb69ebcd" providerId="LiveId" clId="{AAD37F83-A51B-4CBE-9459-7BDDC3FEFE47}" dt="2021-09-25T05:08:20.555" v="11775" actId="27636"/>
        <pc:sldMkLst>
          <pc:docMk/>
          <pc:sldMk cId="175040143" sldId="261"/>
        </pc:sldMkLst>
        <pc:spChg chg="mod">
          <ac:chgData name="Annika Ericksen" userId="b34b250efb69ebcd" providerId="LiveId" clId="{AAD37F83-A51B-4CBE-9459-7BDDC3FEFE47}" dt="2021-09-25T05:08:20.555" v="11775" actId="27636"/>
          <ac:spMkLst>
            <pc:docMk/>
            <pc:sldMk cId="175040143" sldId="261"/>
            <ac:spMk id="3" creationId="{DAA0CC41-924D-48B7-90F5-572A87F2BF43}"/>
          </ac:spMkLst>
        </pc:spChg>
      </pc:sldChg>
      <pc:sldChg chg="modSp new mod ord">
        <pc:chgData name="Annika Ericksen" userId="b34b250efb69ebcd" providerId="LiveId" clId="{AAD37F83-A51B-4CBE-9459-7BDDC3FEFE47}" dt="2021-09-25T14:52:24.379" v="12672" actId="1076"/>
        <pc:sldMkLst>
          <pc:docMk/>
          <pc:sldMk cId="1591424411" sldId="262"/>
        </pc:sldMkLst>
        <pc:spChg chg="mod">
          <ac:chgData name="Annika Ericksen" userId="b34b250efb69ebcd" providerId="LiveId" clId="{AAD37F83-A51B-4CBE-9459-7BDDC3FEFE47}" dt="2021-09-22T23:15:51.687" v="690" actId="20577"/>
          <ac:spMkLst>
            <pc:docMk/>
            <pc:sldMk cId="1591424411" sldId="262"/>
            <ac:spMk id="2" creationId="{39E16EBA-7439-40F9-B6E8-4EE1B57430F9}"/>
          </ac:spMkLst>
        </pc:spChg>
        <pc:spChg chg="mod">
          <ac:chgData name="Annika Ericksen" userId="b34b250efb69ebcd" providerId="LiveId" clId="{AAD37F83-A51B-4CBE-9459-7BDDC3FEFE47}" dt="2021-09-25T14:52:24.379" v="12672" actId="1076"/>
          <ac:spMkLst>
            <pc:docMk/>
            <pc:sldMk cId="1591424411" sldId="262"/>
            <ac:spMk id="3" creationId="{50DCAB8A-1F20-48C3-AB6A-E148F4B31821}"/>
          </ac:spMkLst>
        </pc:spChg>
      </pc:sldChg>
      <pc:sldChg chg="addSp delSp modSp new mod ord modClrScheme chgLayout">
        <pc:chgData name="Annika Ericksen" userId="b34b250efb69ebcd" providerId="LiveId" clId="{AAD37F83-A51B-4CBE-9459-7BDDC3FEFE47}" dt="2021-09-24T18:12:53.124" v="6881"/>
        <pc:sldMkLst>
          <pc:docMk/>
          <pc:sldMk cId="1027261564" sldId="263"/>
        </pc:sldMkLst>
        <pc:spChg chg="mod ord">
          <ac:chgData name="Annika Ericksen" userId="b34b250efb69ebcd" providerId="LiveId" clId="{AAD37F83-A51B-4CBE-9459-7BDDC3FEFE47}" dt="2021-09-23T00:19:00.456" v="4309" actId="20577"/>
          <ac:spMkLst>
            <pc:docMk/>
            <pc:sldMk cId="1027261564" sldId="263"/>
            <ac:spMk id="2" creationId="{F4570038-F7DC-48D7-AAF0-BCAFD7F20DB5}"/>
          </ac:spMkLst>
        </pc:spChg>
        <pc:spChg chg="del">
          <ac:chgData name="Annika Ericksen" userId="b34b250efb69ebcd" providerId="LiveId" clId="{AAD37F83-A51B-4CBE-9459-7BDDC3FEFE47}" dt="2021-09-22T23:20:01.082" v="1003"/>
          <ac:spMkLst>
            <pc:docMk/>
            <pc:sldMk cId="1027261564" sldId="263"/>
            <ac:spMk id="3" creationId="{6CA8A29B-7E8C-4F16-B547-477F5166948D}"/>
          </ac:spMkLst>
        </pc:spChg>
        <pc:spChg chg="add mod ord">
          <ac:chgData name="Annika Ericksen" userId="b34b250efb69ebcd" providerId="LiveId" clId="{AAD37F83-A51B-4CBE-9459-7BDDC3FEFE47}" dt="2021-09-22T23:27:53.195" v="1457" actId="1036"/>
          <ac:spMkLst>
            <pc:docMk/>
            <pc:sldMk cId="1027261564" sldId="263"/>
            <ac:spMk id="5" creationId="{7DC0518D-9C34-4255-A9D0-BCDE6214E829}"/>
          </ac:spMkLst>
        </pc:spChg>
        <pc:spChg chg="add mod">
          <ac:chgData name="Annika Ericksen" userId="b34b250efb69ebcd" providerId="LiveId" clId="{AAD37F83-A51B-4CBE-9459-7BDDC3FEFE47}" dt="2021-09-22T23:23:50.125" v="1150" actId="1076"/>
          <ac:spMkLst>
            <pc:docMk/>
            <pc:sldMk cId="1027261564" sldId="263"/>
            <ac:spMk id="6" creationId="{6497FEE3-2F3D-48EC-B3E9-0D70AE075BF9}"/>
          </ac:spMkLst>
        </pc:spChg>
        <pc:picChg chg="add mod ord">
          <ac:chgData name="Annika Ericksen" userId="b34b250efb69ebcd" providerId="LiveId" clId="{AAD37F83-A51B-4CBE-9459-7BDDC3FEFE47}" dt="2021-09-22T23:25:25.998" v="1152" actId="700"/>
          <ac:picMkLst>
            <pc:docMk/>
            <pc:sldMk cId="1027261564" sldId="263"/>
            <ac:picMk id="2050" creationId="{D8DB18C7-7269-4DA4-883C-27031B537C49}"/>
          </ac:picMkLst>
        </pc:picChg>
      </pc:sldChg>
      <pc:sldChg chg="addSp delSp modSp new mod ord">
        <pc:chgData name="Annika Ericksen" userId="b34b250efb69ebcd" providerId="LiveId" clId="{AAD37F83-A51B-4CBE-9459-7BDDC3FEFE47}" dt="2021-09-25T14:19:17.990" v="11814" actId="20577"/>
        <pc:sldMkLst>
          <pc:docMk/>
          <pc:sldMk cId="3229019138" sldId="264"/>
        </pc:sldMkLst>
        <pc:spChg chg="mod">
          <ac:chgData name="Annika Ericksen" userId="b34b250efb69ebcd" providerId="LiveId" clId="{AAD37F83-A51B-4CBE-9459-7BDDC3FEFE47}" dt="2021-09-25T04:04:30.480" v="9437" actId="1076"/>
          <ac:spMkLst>
            <pc:docMk/>
            <pc:sldMk cId="3229019138" sldId="264"/>
            <ac:spMk id="2" creationId="{900911D0-32BF-4647-A4B3-C2F32B33CEC8}"/>
          </ac:spMkLst>
        </pc:spChg>
        <pc:spChg chg="mod">
          <ac:chgData name="Annika Ericksen" userId="b34b250efb69ebcd" providerId="LiveId" clId="{AAD37F83-A51B-4CBE-9459-7BDDC3FEFE47}" dt="2021-09-25T14:19:17.990" v="11814" actId="20577"/>
          <ac:spMkLst>
            <pc:docMk/>
            <pc:sldMk cId="3229019138" sldId="264"/>
            <ac:spMk id="3" creationId="{86AB8646-97D3-4AF9-8773-1E137BBE210B}"/>
          </ac:spMkLst>
        </pc:spChg>
        <pc:spChg chg="del">
          <ac:chgData name="Annika Ericksen" userId="b34b250efb69ebcd" providerId="LiveId" clId="{AAD37F83-A51B-4CBE-9459-7BDDC3FEFE47}" dt="2021-09-25T03:56:09.639" v="9163" actId="478"/>
          <ac:spMkLst>
            <pc:docMk/>
            <pc:sldMk cId="3229019138" sldId="264"/>
            <ac:spMk id="4" creationId="{CE1A0EEE-7FA6-4B44-A192-25B7588BF96C}"/>
          </ac:spMkLst>
        </pc:spChg>
        <pc:spChg chg="add del">
          <ac:chgData name="Annika Ericksen" userId="b34b250efb69ebcd" providerId="LiveId" clId="{AAD37F83-A51B-4CBE-9459-7BDDC3FEFE47}" dt="2021-09-25T04:26:23.980" v="9534" actId="478"/>
          <ac:spMkLst>
            <pc:docMk/>
            <pc:sldMk cId="3229019138" sldId="264"/>
            <ac:spMk id="10" creationId="{6008E1A7-20C9-4590-8624-DB8EA5C8E948}"/>
          </ac:spMkLst>
        </pc:spChg>
        <pc:spChg chg="add mod">
          <ac:chgData name="Annika Ericksen" userId="b34b250efb69ebcd" providerId="LiveId" clId="{AAD37F83-A51B-4CBE-9459-7BDDC3FEFE47}" dt="2021-09-25T04:28:48.164" v="9681" actId="14100"/>
          <ac:spMkLst>
            <pc:docMk/>
            <pc:sldMk cId="3229019138" sldId="264"/>
            <ac:spMk id="13" creationId="{376DBCAD-15FC-4F22-8E2C-0946530A37FA}"/>
          </ac:spMkLst>
        </pc:spChg>
        <pc:picChg chg="add del mod">
          <ac:chgData name="Annika Ericksen" userId="b34b250efb69ebcd" providerId="LiveId" clId="{AAD37F83-A51B-4CBE-9459-7BDDC3FEFE47}" dt="2021-09-25T04:05:05.923" v="9500" actId="478"/>
          <ac:picMkLst>
            <pc:docMk/>
            <pc:sldMk cId="3229019138" sldId="264"/>
            <ac:picMk id="5" creationId="{01BBEA83-332B-4023-BDF4-0BEC61B74D3F}"/>
          </ac:picMkLst>
        </pc:picChg>
        <pc:picChg chg="add del mod">
          <ac:chgData name="Annika Ericksen" userId="b34b250efb69ebcd" providerId="LiveId" clId="{AAD37F83-A51B-4CBE-9459-7BDDC3FEFE47}" dt="2021-09-25T04:12:04.807" v="9519" actId="478"/>
          <ac:picMkLst>
            <pc:docMk/>
            <pc:sldMk cId="3229019138" sldId="264"/>
            <ac:picMk id="6146" creationId="{31B01590-C1D0-411D-B04D-CA45CC2B9F56}"/>
          </ac:picMkLst>
        </pc:picChg>
        <pc:picChg chg="add del mod">
          <ac:chgData name="Annika Ericksen" userId="b34b250efb69ebcd" providerId="LiveId" clId="{AAD37F83-A51B-4CBE-9459-7BDDC3FEFE47}" dt="2021-09-25T04:15:45.604" v="9526" actId="478"/>
          <ac:picMkLst>
            <pc:docMk/>
            <pc:sldMk cId="3229019138" sldId="264"/>
            <ac:picMk id="6148" creationId="{FB1A433D-3F66-42FB-8F01-FFC2B5B690DA}"/>
          </ac:picMkLst>
        </pc:picChg>
        <pc:picChg chg="add del mod">
          <ac:chgData name="Annika Ericksen" userId="b34b250efb69ebcd" providerId="LiveId" clId="{AAD37F83-A51B-4CBE-9459-7BDDC3FEFE47}" dt="2021-09-25T04:26:19.573" v="9532" actId="478"/>
          <ac:picMkLst>
            <pc:docMk/>
            <pc:sldMk cId="3229019138" sldId="264"/>
            <ac:picMk id="6150" creationId="{CA4C26D5-52A0-46FA-91BE-266767710E65}"/>
          </ac:picMkLst>
        </pc:picChg>
        <pc:picChg chg="add mod">
          <ac:chgData name="Annika Ericksen" userId="b34b250efb69ebcd" providerId="LiveId" clId="{AAD37F83-A51B-4CBE-9459-7BDDC3FEFE47}" dt="2021-09-25T04:28:43.526" v="9679" actId="1076"/>
          <ac:picMkLst>
            <pc:docMk/>
            <pc:sldMk cId="3229019138" sldId="264"/>
            <ac:picMk id="6152" creationId="{08C6D129-E1ED-4173-8CCC-36EC31DA1D4C}"/>
          </ac:picMkLst>
        </pc:picChg>
      </pc:sldChg>
      <pc:sldChg chg="addSp delSp modSp new mod">
        <pc:chgData name="Annika Ericksen" userId="b34b250efb69ebcd" providerId="LiveId" clId="{AAD37F83-A51B-4CBE-9459-7BDDC3FEFE47}" dt="2021-09-24T18:13:37.629" v="6915" actId="1076"/>
        <pc:sldMkLst>
          <pc:docMk/>
          <pc:sldMk cId="2120472200" sldId="265"/>
        </pc:sldMkLst>
        <pc:spChg chg="mod">
          <ac:chgData name="Annika Ericksen" userId="b34b250efb69ebcd" providerId="LiveId" clId="{AAD37F83-A51B-4CBE-9459-7BDDC3FEFE47}" dt="2021-09-24T18:13:37.629" v="6915" actId="1076"/>
          <ac:spMkLst>
            <pc:docMk/>
            <pc:sldMk cId="2120472200" sldId="265"/>
            <ac:spMk id="2" creationId="{CC1E760E-C41B-451D-9722-6DB10186F5EC}"/>
          </ac:spMkLst>
        </pc:spChg>
        <pc:spChg chg="del">
          <ac:chgData name="Annika Ericksen" userId="b34b250efb69ebcd" providerId="LiveId" clId="{AAD37F83-A51B-4CBE-9459-7BDDC3FEFE47}" dt="2021-09-23T00:39:21.595" v="4629" actId="1032"/>
          <ac:spMkLst>
            <pc:docMk/>
            <pc:sldMk cId="2120472200" sldId="265"/>
            <ac:spMk id="3" creationId="{F918591A-831C-424A-A4AE-C9B57147BE69}"/>
          </ac:spMkLst>
        </pc:spChg>
        <pc:spChg chg="del">
          <ac:chgData name="Annika Ericksen" userId="b34b250efb69ebcd" providerId="LiveId" clId="{AAD37F83-A51B-4CBE-9459-7BDDC3FEFE47}" dt="2021-09-23T00:39:52.773" v="4671" actId="478"/>
          <ac:spMkLst>
            <pc:docMk/>
            <pc:sldMk cId="2120472200" sldId="265"/>
            <ac:spMk id="4" creationId="{19DE9969-E8EE-4D51-B96F-78647A9B4B07}"/>
          </ac:spMkLst>
        </pc:spChg>
        <pc:spChg chg="add del">
          <ac:chgData name="Annika Ericksen" userId="b34b250efb69ebcd" providerId="LiveId" clId="{AAD37F83-A51B-4CBE-9459-7BDDC3FEFE47}" dt="2021-09-23T00:38:27.613" v="4628" actId="11529"/>
          <ac:spMkLst>
            <pc:docMk/>
            <pc:sldMk cId="2120472200" sldId="265"/>
            <ac:spMk id="5" creationId="{CC88115E-E20C-4BC7-B566-1F44D751CF66}"/>
          </ac:spMkLst>
        </pc:spChg>
        <pc:spChg chg="add mod">
          <ac:chgData name="Annika Ericksen" userId="b34b250efb69ebcd" providerId="LiveId" clId="{AAD37F83-A51B-4CBE-9459-7BDDC3FEFE47}" dt="2021-09-23T01:11:57.360" v="6368" actId="1035"/>
          <ac:spMkLst>
            <pc:docMk/>
            <pc:sldMk cId="2120472200" sldId="265"/>
            <ac:spMk id="7" creationId="{ADDA8600-6B80-4FFE-B625-80CB5B5AD3B6}"/>
          </ac:spMkLst>
        </pc:spChg>
        <pc:spChg chg="add mod">
          <ac:chgData name="Annika Ericksen" userId="b34b250efb69ebcd" providerId="LiveId" clId="{AAD37F83-A51B-4CBE-9459-7BDDC3FEFE47}" dt="2021-09-23T01:11:57.360" v="6368" actId="1035"/>
          <ac:spMkLst>
            <pc:docMk/>
            <pc:sldMk cId="2120472200" sldId="265"/>
            <ac:spMk id="8" creationId="{B9FA9C2A-20D1-4426-95E7-B68E672603D2}"/>
          </ac:spMkLst>
        </pc:spChg>
        <pc:spChg chg="add mod">
          <ac:chgData name="Annika Ericksen" userId="b34b250efb69ebcd" providerId="LiveId" clId="{AAD37F83-A51B-4CBE-9459-7BDDC3FEFE47}" dt="2021-09-23T01:11:57.360" v="6368" actId="1035"/>
          <ac:spMkLst>
            <pc:docMk/>
            <pc:sldMk cId="2120472200" sldId="265"/>
            <ac:spMk id="9" creationId="{AAA1D888-2A19-4AF4-8ADB-B3FA656B2AAE}"/>
          </ac:spMkLst>
        </pc:spChg>
        <pc:spChg chg="add mod">
          <ac:chgData name="Annika Ericksen" userId="b34b250efb69ebcd" providerId="LiveId" clId="{AAD37F83-A51B-4CBE-9459-7BDDC3FEFE47}" dt="2021-09-23T01:11:57.360" v="6368" actId="1035"/>
          <ac:spMkLst>
            <pc:docMk/>
            <pc:sldMk cId="2120472200" sldId="265"/>
            <ac:spMk id="10" creationId="{52DDDDF3-70B7-41FF-9BB2-8977132E04FF}"/>
          </ac:spMkLst>
        </pc:spChg>
        <pc:spChg chg="add mod">
          <ac:chgData name="Annika Ericksen" userId="b34b250efb69ebcd" providerId="LiveId" clId="{AAD37F83-A51B-4CBE-9459-7BDDC3FEFE47}" dt="2021-09-23T01:11:57.360" v="6368" actId="1035"/>
          <ac:spMkLst>
            <pc:docMk/>
            <pc:sldMk cId="2120472200" sldId="265"/>
            <ac:spMk id="11" creationId="{CB6FEDEC-7A48-47FE-B760-72F8E8701BB8}"/>
          </ac:spMkLst>
        </pc:spChg>
        <pc:spChg chg="add mod">
          <ac:chgData name="Annika Ericksen" userId="b34b250efb69ebcd" providerId="LiveId" clId="{AAD37F83-A51B-4CBE-9459-7BDDC3FEFE47}" dt="2021-09-23T01:11:57.360" v="6368" actId="1035"/>
          <ac:spMkLst>
            <pc:docMk/>
            <pc:sldMk cId="2120472200" sldId="265"/>
            <ac:spMk id="12" creationId="{B9B4AF90-AC3D-4B90-AC43-9D39FEB008AA}"/>
          </ac:spMkLst>
        </pc:spChg>
        <pc:spChg chg="add mod">
          <ac:chgData name="Annika Ericksen" userId="b34b250efb69ebcd" providerId="LiveId" clId="{AAD37F83-A51B-4CBE-9459-7BDDC3FEFE47}" dt="2021-09-23T01:11:57.360" v="6368" actId="1035"/>
          <ac:spMkLst>
            <pc:docMk/>
            <pc:sldMk cId="2120472200" sldId="265"/>
            <ac:spMk id="13" creationId="{E544291B-4618-417F-A410-49A9A618E208}"/>
          </ac:spMkLst>
        </pc:spChg>
        <pc:spChg chg="add mod">
          <ac:chgData name="Annika Ericksen" userId="b34b250efb69ebcd" providerId="LiveId" clId="{AAD37F83-A51B-4CBE-9459-7BDDC3FEFE47}" dt="2021-09-23T01:11:57.360" v="6368" actId="1035"/>
          <ac:spMkLst>
            <pc:docMk/>
            <pc:sldMk cId="2120472200" sldId="265"/>
            <ac:spMk id="14" creationId="{C5552C79-A027-4B93-AA91-3CF6C8C8A198}"/>
          </ac:spMkLst>
        </pc:spChg>
        <pc:spChg chg="add mod">
          <ac:chgData name="Annika Ericksen" userId="b34b250efb69ebcd" providerId="LiveId" clId="{AAD37F83-A51B-4CBE-9459-7BDDC3FEFE47}" dt="2021-09-23T01:11:57.360" v="6368" actId="1035"/>
          <ac:spMkLst>
            <pc:docMk/>
            <pc:sldMk cId="2120472200" sldId="265"/>
            <ac:spMk id="15" creationId="{F2455F21-9C88-4F07-A6BF-E9120545373C}"/>
          </ac:spMkLst>
        </pc:spChg>
        <pc:spChg chg="add mod">
          <ac:chgData name="Annika Ericksen" userId="b34b250efb69ebcd" providerId="LiveId" clId="{AAD37F83-A51B-4CBE-9459-7BDDC3FEFE47}" dt="2021-09-23T01:11:57.360" v="6368" actId="1035"/>
          <ac:spMkLst>
            <pc:docMk/>
            <pc:sldMk cId="2120472200" sldId="265"/>
            <ac:spMk id="16" creationId="{15D736A4-CDE1-47B8-9EFA-AA8084B3FAE1}"/>
          </ac:spMkLst>
        </pc:spChg>
        <pc:spChg chg="add mod">
          <ac:chgData name="Annika Ericksen" userId="b34b250efb69ebcd" providerId="LiveId" clId="{AAD37F83-A51B-4CBE-9459-7BDDC3FEFE47}" dt="2021-09-23T01:11:57.360" v="6368" actId="1035"/>
          <ac:spMkLst>
            <pc:docMk/>
            <pc:sldMk cId="2120472200" sldId="265"/>
            <ac:spMk id="17" creationId="{EC750F79-921F-48CE-B5DF-3E76E8BF26D5}"/>
          </ac:spMkLst>
        </pc:spChg>
        <pc:spChg chg="add del mod">
          <ac:chgData name="Annika Ericksen" userId="b34b250efb69ebcd" providerId="LiveId" clId="{AAD37F83-A51B-4CBE-9459-7BDDC3FEFE47}" dt="2021-09-23T01:12:18.704" v="6375" actId="478"/>
          <ac:spMkLst>
            <pc:docMk/>
            <pc:sldMk cId="2120472200" sldId="265"/>
            <ac:spMk id="18" creationId="{57CA1350-A37A-464A-A823-AAF6BD802D48}"/>
          </ac:spMkLst>
        </pc:spChg>
        <pc:graphicFrameChg chg="add mod modGraphic">
          <ac:chgData name="Annika Ericksen" userId="b34b250efb69ebcd" providerId="LiveId" clId="{AAD37F83-A51B-4CBE-9459-7BDDC3FEFE47}" dt="2021-09-23T01:12:04.759" v="6374" actId="1035"/>
          <ac:graphicFrameMkLst>
            <pc:docMk/>
            <pc:sldMk cId="2120472200" sldId="265"/>
            <ac:graphicFrameMk id="6" creationId="{2EE4DE3F-4EFD-49A1-9C7F-339CB8FE44BC}"/>
          </ac:graphicFrameMkLst>
        </pc:graphicFrameChg>
      </pc:sldChg>
      <pc:sldChg chg="addSp delSp modSp new mod ord">
        <pc:chgData name="Annika Ericksen" userId="b34b250efb69ebcd" providerId="LiveId" clId="{AAD37F83-A51B-4CBE-9459-7BDDC3FEFE47}" dt="2021-09-25T14:32:25.020" v="12288" actId="20577"/>
        <pc:sldMkLst>
          <pc:docMk/>
          <pc:sldMk cId="3789187471" sldId="266"/>
        </pc:sldMkLst>
        <pc:spChg chg="mod">
          <ac:chgData name="Annika Ericksen" userId="b34b250efb69ebcd" providerId="LiveId" clId="{AAD37F83-A51B-4CBE-9459-7BDDC3FEFE47}" dt="2021-09-25T14:32:25.020" v="12288" actId="20577"/>
          <ac:spMkLst>
            <pc:docMk/>
            <pc:sldMk cId="3789187471" sldId="266"/>
            <ac:spMk id="2" creationId="{A4ADB681-2749-4D84-BDF0-2FFD398A8BE0}"/>
          </ac:spMkLst>
        </pc:spChg>
        <pc:spChg chg="del">
          <ac:chgData name="Annika Ericksen" userId="b34b250efb69ebcd" providerId="LiveId" clId="{AAD37F83-A51B-4CBE-9459-7BDDC3FEFE47}" dt="2021-09-23T00:48:20.786" v="4993"/>
          <ac:spMkLst>
            <pc:docMk/>
            <pc:sldMk cId="3789187471" sldId="266"/>
            <ac:spMk id="3" creationId="{D5853B0B-781F-468E-B2CC-6F7591934EBF}"/>
          </ac:spMkLst>
        </pc:spChg>
        <pc:spChg chg="mod">
          <ac:chgData name="Annika Ericksen" userId="b34b250efb69ebcd" providerId="LiveId" clId="{AAD37F83-A51B-4CBE-9459-7BDDC3FEFE47}" dt="2021-09-23T01:03:11.692" v="5409" actId="20577"/>
          <ac:spMkLst>
            <pc:docMk/>
            <pc:sldMk cId="3789187471" sldId="266"/>
            <ac:spMk id="4" creationId="{044FFC40-2B0F-4047-8AA0-DD9777192043}"/>
          </ac:spMkLst>
        </pc:spChg>
        <pc:spChg chg="add mod">
          <ac:chgData name="Annika Ericksen" userId="b34b250efb69ebcd" providerId="LiveId" clId="{AAD37F83-A51B-4CBE-9459-7BDDC3FEFE47}" dt="2021-09-23T00:48:55.059" v="5025" actId="1076"/>
          <ac:spMkLst>
            <pc:docMk/>
            <pc:sldMk cId="3789187471" sldId="266"/>
            <ac:spMk id="7" creationId="{CB96842D-222A-496F-87DE-1C8DFE01C0FA}"/>
          </ac:spMkLst>
        </pc:spChg>
        <pc:picChg chg="add mod">
          <ac:chgData name="Annika Ericksen" userId="b34b250efb69ebcd" providerId="LiveId" clId="{AAD37F83-A51B-4CBE-9459-7BDDC3FEFE47}" dt="2021-09-23T00:48:20.786" v="4993"/>
          <ac:picMkLst>
            <pc:docMk/>
            <pc:sldMk cId="3789187471" sldId="266"/>
            <ac:picMk id="5122" creationId="{55C5AB2A-5742-4FDD-829A-DD5F0706DB10}"/>
          </ac:picMkLst>
        </pc:picChg>
      </pc:sldChg>
      <pc:sldChg chg="modSp new mod ord">
        <pc:chgData name="Annika Ericksen" userId="b34b250efb69ebcd" providerId="LiveId" clId="{AAD37F83-A51B-4CBE-9459-7BDDC3FEFE47}" dt="2021-09-25T14:59:29.235" v="12810" actId="27636"/>
        <pc:sldMkLst>
          <pc:docMk/>
          <pc:sldMk cId="2253198138" sldId="267"/>
        </pc:sldMkLst>
        <pc:spChg chg="mod">
          <ac:chgData name="Annika Ericksen" userId="b34b250efb69ebcd" providerId="LiveId" clId="{AAD37F83-A51B-4CBE-9459-7BDDC3FEFE47}" dt="2021-09-23T01:11:48.501" v="6366" actId="14100"/>
          <ac:spMkLst>
            <pc:docMk/>
            <pc:sldMk cId="2253198138" sldId="267"/>
            <ac:spMk id="2" creationId="{7DC223E6-0E73-4A8F-ADF1-8A10E2DC58C4}"/>
          </ac:spMkLst>
        </pc:spChg>
        <pc:spChg chg="mod">
          <ac:chgData name="Annika Ericksen" userId="b34b250efb69ebcd" providerId="LiveId" clId="{AAD37F83-A51B-4CBE-9459-7BDDC3FEFE47}" dt="2021-09-25T14:59:29.235" v="12810" actId="27636"/>
          <ac:spMkLst>
            <pc:docMk/>
            <pc:sldMk cId="2253198138" sldId="267"/>
            <ac:spMk id="3" creationId="{E7E58815-7E6B-4B33-A3B8-F6FE12AB6409}"/>
          </ac:spMkLst>
        </pc:spChg>
        <pc:spChg chg="mod">
          <ac:chgData name="Annika Ericksen" userId="b34b250efb69ebcd" providerId="LiveId" clId="{AAD37F83-A51B-4CBE-9459-7BDDC3FEFE47}" dt="2021-09-25T14:59:29.235" v="12809" actId="27636"/>
          <ac:spMkLst>
            <pc:docMk/>
            <pc:sldMk cId="2253198138" sldId="267"/>
            <ac:spMk id="4" creationId="{D5148D6E-328E-40E5-9B02-233D103083F9}"/>
          </ac:spMkLst>
        </pc:spChg>
      </pc:sldChg>
      <pc:sldChg chg="addSp delSp modSp new mod">
        <pc:chgData name="Annika Ericksen" userId="b34b250efb69ebcd" providerId="LiveId" clId="{AAD37F83-A51B-4CBE-9459-7BDDC3FEFE47}" dt="2021-09-25T14:56:22.414" v="12703" actId="1035"/>
        <pc:sldMkLst>
          <pc:docMk/>
          <pc:sldMk cId="1733675142" sldId="268"/>
        </pc:sldMkLst>
        <pc:spChg chg="mod">
          <ac:chgData name="Annika Ericksen" userId="b34b250efb69ebcd" providerId="LiveId" clId="{AAD37F83-A51B-4CBE-9459-7BDDC3FEFE47}" dt="2021-09-24T18:11:54.190" v="6823" actId="404"/>
          <ac:spMkLst>
            <pc:docMk/>
            <pc:sldMk cId="1733675142" sldId="268"/>
            <ac:spMk id="2" creationId="{DD04E497-15F5-4C4D-BBB3-E0D6B16DDC96}"/>
          </ac:spMkLst>
        </pc:spChg>
        <pc:spChg chg="mod">
          <ac:chgData name="Annika Ericksen" userId="b34b250efb69ebcd" providerId="LiveId" clId="{AAD37F83-A51B-4CBE-9459-7BDDC3FEFE47}" dt="2021-09-25T14:56:15.052" v="12689" actId="20577"/>
          <ac:spMkLst>
            <pc:docMk/>
            <pc:sldMk cId="1733675142" sldId="268"/>
            <ac:spMk id="3" creationId="{6D22C1C4-7754-433C-B324-282BE95F1A9A}"/>
          </ac:spMkLst>
        </pc:spChg>
        <pc:spChg chg="del">
          <ac:chgData name="Annika Ericksen" userId="b34b250efb69ebcd" providerId="LiveId" clId="{AAD37F83-A51B-4CBE-9459-7BDDC3FEFE47}" dt="2021-09-25T03:53:03.728" v="8844" actId="478"/>
          <ac:spMkLst>
            <pc:docMk/>
            <pc:sldMk cId="1733675142" sldId="268"/>
            <ac:spMk id="4" creationId="{B72FB49E-A71E-4606-9D66-8B8AB1833E8F}"/>
          </ac:spMkLst>
        </pc:spChg>
        <pc:picChg chg="add mod">
          <ac:chgData name="Annika Ericksen" userId="b34b250efb69ebcd" providerId="LiveId" clId="{AAD37F83-A51B-4CBE-9459-7BDDC3FEFE47}" dt="2021-09-25T14:56:22.414" v="12703" actId="1035"/>
          <ac:picMkLst>
            <pc:docMk/>
            <pc:sldMk cId="1733675142" sldId="268"/>
            <ac:picMk id="10242" creationId="{24CD280E-12FA-4D36-B4C8-F1C5EE7E09A0}"/>
          </ac:picMkLst>
        </pc:picChg>
      </pc:sldChg>
      <pc:sldChg chg="addSp delSp modSp new mod">
        <pc:chgData name="Annika Ericksen" userId="b34b250efb69ebcd" providerId="LiveId" clId="{AAD37F83-A51B-4CBE-9459-7BDDC3FEFE47}" dt="2021-09-25T03:52:39.846" v="8822"/>
        <pc:sldMkLst>
          <pc:docMk/>
          <pc:sldMk cId="1779694898" sldId="269"/>
        </pc:sldMkLst>
        <pc:spChg chg="mod">
          <ac:chgData name="Annika Ericksen" userId="b34b250efb69ebcd" providerId="LiveId" clId="{AAD37F83-A51B-4CBE-9459-7BDDC3FEFE47}" dt="2021-09-25T03:52:12.340" v="8816" actId="20577"/>
          <ac:spMkLst>
            <pc:docMk/>
            <pc:sldMk cId="1779694898" sldId="269"/>
            <ac:spMk id="2" creationId="{54112235-C385-4A78-A003-2330BF958DA3}"/>
          </ac:spMkLst>
        </pc:spChg>
        <pc:spChg chg="del">
          <ac:chgData name="Annika Ericksen" userId="b34b250efb69ebcd" providerId="LiveId" clId="{AAD37F83-A51B-4CBE-9459-7BDDC3FEFE47}" dt="2021-09-25T03:52:35.518" v="8820" actId="478"/>
          <ac:spMkLst>
            <pc:docMk/>
            <pc:sldMk cId="1779694898" sldId="269"/>
            <ac:spMk id="3" creationId="{F914232B-94B7-49C1-B077-FB7E8BAB4F12}"/>
          </ac:spMkLst>
        </pc:spChg>
        <pc:spChg chg="del">
          <ac:chgData name="Annika Ericksen" userId="b34b250efb69ebcd" providerId="LiveId" clId="{AAD37F83-A51B-4CBE-9459-7BDDC3FEFE47}" dt="2021-09-25T03:52:37.517" v="8821" actId="478"/>
          <ac:spMkLst>
            <pc:docMk/>
            <pc:sldMk cId="1779694898" sldId="269"/>
            <ac:spMk id="4" creationId="{AAE8CD2F-7B4B-436C-B34F-23CC35FBBD4E}"/>
          </ac:spMkLst>
        </pc:spChg>
        <pc:spChg chg="add del mod">
          <ac:chgData name="Annika Ericksen" userId="b34b250efb69ebcd" providerId="LiveId" clId="{AAD37F83-A51B-4CBE-9459-7BDDC3FEFE47}" dt="2021-09-25T03:52:32.051" v="8819"/>
          <ac:spMkLst>
            <pc:docMk/>
            <pc:sldMk cId="1779694898" sldId="269"/>
            <ac:spMk id="5" creationId="{D147D259-368C-43A9-9738-9082587B03E9}"/>
          </ac:spMkLst>
        </pc:spChg>
        <pc:spChg chg="add mod">
          <ac:chgData name="Annika Ericksen" userId="b34b250efb69ebcd" providerId="LiveId" clId="{AAD37F83-A51B-4CBE-9459-7BDDC3FEFE47}" dt="2021-09-25T03:52:39.846" v="8822"/>
          <ac:spMkLst>
            <pc:docMk/>
            <pc:sldMk cId="1779694898" sldId="269"/>
            <ac:spMk id="7" creationId="{8D33BA65-5E2F-47FC-B334-0038DE35D379}"/>
          </ac:spMkLst>
        </pc:spChg>
        <pc:picChg chg="add del mod">
          <ac:chgData name="Annika Ericksen" userId="b34b250efb69ebcd" providerId="LiveId" clId="{AAD37F83-A51B-4CBE-9459-7BDDC3FEFE47}" dt="2021-09-25T03:52:32.051" v="8819"/>
          <ac:picMkLst>
            <pc:docMk/>
            <pc:sldMk cId="1779694898" sldId="269"/>
            <ac:picMk id="6" creationId="{5C7340AB-E6D6-47E8-A83B-2916A737A9BF}"/>
          </ac:picMkLst>
        </pc:picChg>
        <pc:picChg chg="add mod">
          <ac:chgData name="Annika Ericksen" userId="b34b250efb69ebcd" providerId="LiveId" clId="{AAD37F83-A51B-4CBE-9459-7BDDC3FEFE47}" dt="2021-09-25T03:52:39.846" v="8822"/>
          <ac:picMkLst>
            <pc:docMk/>
            <pc:sldMk cId="1779694898" sldId="269"/>
            <ac:picMk id="8" creationId="{8D7E5DBF-6B2F-45E8-BAFD-F319DE8E70E2}"/>
          </ac:picMkLst>
        </pc:picChg>
      </pc:sldChg>
      <pc:sldChg chg="delSp modSp new mod">
        <pc:chgData name="Annika Ericksen" userId="b34b250efb69ebcd" providerId="LiveId" clId="{AAD37F83-A51B-4CBE-9459-7BDDC3FEFE47}" dt="2021-09-24T18:36:17.363" v="8162" actId="27636"/>
        <pc:sldMkLst>
          <pc:docMk/>
          <pc:sldMk cId="4113483051" sldId="270"/>
        </pc:sldMkLst>
        <pc:spChg chg="mod">
          <ac:chgData name="Annika Ericksen" userId="b34b250efb69ebcd" providerId="LiveId" clId="{AAD37F83-A51B-4CBE-9459-7BDDC3FEFE47}" dt="2021-09-24T18:28:49.692" v="7519" actId="20577"/>
          <ac:spMkLst>
            <pc:docMk/>
            <pc:sldMk cId="4113483051" sldId="270"/>
            <ac:spMk id="2" creationId="{4E3C7487-2C10-4DAF-A6DF-BF080FA910D2}"/>
          </ac:spMkLst>
        </pc:spChg>
        <pc:spChg chg="mod">
          <ac:chgData name="Annika Ericksen" userId="b34b250efb69ebcd" providerId="LiveId" clId="{AAD37F83-A51B-4CBE-9459-7BDDC3FEFE47}" dt="2021-09-24T18:36:17.363" v="8162" actId="27636"/>
          <ac:spMkLst>
            <pc:docMk/>
            <pc:sldMk cId="4113483051" sldId="270"/>
            <ac:spMk id="3" creationId="{11BAD890-B42E-4A6F-8805-2926D25060D2}"/>
          </ac:spMkLst>
        </pc:spChg>
        <pc:spChg chg="del">
          <ac:chgData name="Annika Ericksen" userId="b34b250efb69ebcd" providerId="LiveId" clId="{AAD37F83-A51B-4CBE-9459-7BDDC3FEFE47}" dt="2021-09-24T18:28:54.355" v="7520" actId="478"/>
          <ac:spMkLst>
            <pc:docMk/>
            <pc:sldMk cId="4113483051" sldId="270"/>
            <ac:spMk id="4" creationId="{62BBC361-B7D8-4A7A-B562-C399E8AA2A99}"/>
          </ac:spMkLst>
        </pc:spChg>
      </pc:sldChg>
      <pc:sldChg chg="addSp delSp modSp new mod">
        <pc:chgData name="Annika Ericksen" userId="b34b250efb69ebcd" providerId="LiveId" clId="{AAD37F83-A51B-4CBE-9459-7BDDC3FEFE47}" dt="2021-09-24T20:16:16.830" v="8787" actId="404"/>
        <pc:sldMkLst>
          <pc:docMk/>
          <pc:sldMk cId="73706751" sldId="271"/>
        </pc:sldMkLst>
        <pc:spChg chg="mod">
          <ac:chgData name="Annika Ericksen" userId="b34b250efb69ebcd" providerId="LiveId" clId="{AAD37F83-A51B-4CBE-9459-7BDDC3FEFE47}" dt="2021-09-24T20:08:47.050" v="8260" actId="1076"/>
          <ac:spMkLst>
            <pc:docMk/>
            <pc:sldMk cId="73706751" sldId="271"/>
            <ac:spMk id="2" creationId="{055DD571-A448-4534-9207-1C08FBD29805}"/>
          </ac:spMkLst>
        </pc:spChg>
        <pc:spChg chg="del">
          <ac:chgData name="Annika Ericksen" userId="b34b250efb69ebcd" providerId="LiveId" clId="{AAD37F83-A51B-4CBE-9459-7BDDC3FEFE47}" dt="2021-09-24T18:53:00.464" v="8163"/>
          <ac:spMkLst>
            <pc:docMk/>
            <pc:sldMk cId="73706751" sldId="271"/>
            <ac:spMk id="3" creationId="{EBF499B8-D458-40B7-B724-C627C7A9FA8A}"/>
          </ac:spMkLst>
        </pc:spChg>
        <pc:spChg chg="add mod">
          <ac:chgData name="Annika Ericksen" userId="b34b250efb69ebcd" providerId="LiveId" clId="{AAD37F83-A51B-4CBE-9459-7BDDC3FEFE47}" dt="2021-09-24T20:15:41.919" v="8764" actId="1076"/>
          <ac:spMkLst>
            <pc:docMk/>
            <pc:sldMk cId="73706751" sldId="271"/>
            <ac:spMk id="7" creationId="{451A4D51-28FF-4135-A07A-0D15A6485A84}"/>
          </ac:spMkLst>
        </pc:spChg>
        <pc:spChg chg="add mod">
          <ac:chgData name="Annika Ericksen" userId="b34b250efb69ebcd" providerId="LiveId" clId="{AAD37F83-A51B-4CBE-9459-7BDDC3FEFE47}" dt="2021-09-24T20:15:22.466" v="8759" actId="27636"/>
          <ac:spMkLst>
            <pc:docMk/>
            <pc:sldMk cId="73706751" sldId="271"/>
            <ac:spMk id="8" creationId="{03630C8A-8944-48AF-9B13-6AFD24E8B35D}"/>
          </ac:spMkLst>
        </pc:spChg>
        <pc:spChg chg="add mod">
          <ac:chgData name="Annika Ericksen" userId="b34b250efb69ebcd" providerId="LiveId" clId="{AAD37F83-A51B-4CBE-9459-7BDDC3FEFE47}" dt="2021-09-24T20:16:16.830" v="8787" actId="404"/>
          <ac:spMkLst>
            <pc:docMk/>
            <pc:sldMk cId="73706751" sldId="271"/>
            <ac:spMk id="10" creationId="{B6135B25-73BB-4FCC-AE9C-24E9BD9F9149}"/>
          </ac:spMkLst>
        </pc:spChg>
        <pc:picChg chg="add mod">
          <ac:chgData name="Annika Ericksen" userId="b34b250efb69ebcd" providerId="LiveId" clId="{AAD37F83-A51B-4CBE-9459-7BDDC3FEFE47}" dt="2021-09-24T20:13:01.071" v="8708" actId="1076"/>
          <ac:picMkLst>
            <pc:docMk/>
            <pc:sldMk cId="73706751" sldId="271"/>
            <ac:picMk id="7170" creationId="{74725BB7-53DC-456B-ADCE-4B3771285A37}"/>
          </ac:picMkLst>
        </pc:picChg>
        <pc:picChg chg="add mod">
          <ac:chgData name="Annika Ericksen" userId="b34b250efb69ebcd" providerId="LiveId" clId="{AAD37F83-A51B-4CBE-9459-7BDDC3FEFE47}" dt="2021-09-24T20:13:19.821" v="8711" actId="14100"/>
          <ac:picMkLst>
            <pc:docMk/>
            <pc:sldMk cId="73706751" sldId="271"/>
            <ac:picMk id="7172" creationId="{78E517F4-A7A9-43F6-9712-563AB6EC5A7D}"/>
          </ac:picMkLst>
        </pc:picChg>
      </pc:sldChg>
      <pc:sldChg chg="addSp delSp modSp new mod">
        <pc:chgData name="Annika Ericksen" userId="b34b250efb69ebcd" providerId="LiveId" clId="{AAD37F83-A51B-4CBE-9459-7BDDC3FEFE47}" dt="2021-09-25T04:47:44.087" v="10601" actId="14100"/>
        <pc:sldMkLst>
          <pc:docMk/>
          <pc:sldMk cId="108610356" sldId="272"/>
        </pc:sldMkLst>
        <pc:spChg chg="mod">
          <ac:chgData name="Annika Ericksen" userId="b34b250efb69ebcd" providerId="LiveId" clId="{AAD37F83-A51B-4CBE-9459-7BDDC3FEFE47}" dt="2021-09-25T04:47:17.121" v="10595" actId="1076"/>
          <ac:spMkLst>
            <pc:docMk/>
            <pc:sldMk cId="108610356" sldId="272"/>
            <ac:spMk id="2" creationId="{B4B344B9-333B-4AFD-92AD-FB9C90640A0C}"/>
          </ac:spMkLst>
        </pc:spChg>
        <pc:spChg chg="del">
          <ac:chgData name="Annika Ericksen" userId="b34b250efb69ebcd" providerId="LiveId" clId="{AAD37F83-A51B-4CBE-9459-7BDDC3FEFE47}" dt="2021-09-25T04:36:02.629" v="9996"/>
          <ac:spMkLst>
            <pc:docMk/>
            <pc:sldMk cId="108610356" sldId="272"/>
            <ac:spMk id="3" creationId="{BDD54201-80C6-4B54-88E9-ABEBB3613FAA}"/>
          </ac:spMkLst>
        </pc:spChg>
        <pc:spChg chg="add mod">
          <ac:chgData name="Annika Ericksen" userId="b34b250efb69ebcd" providerId="LiveId" clId="{AAD37F83-A51B-4CBE-9459-7BDDC3FEFE47}" dt="2021-09-25T04:47:26.110" v="10597" actId="14100"/>
          <ac:spMkLst>
            <pc:docMk/>
            <pc:sldMk cId="108610356" sldId="272"/>
            <ac:spMk id="4" creationId="{8AF66949-F05B-4312-9F6F-4723C9925D15}"/>
          </ac:spMkLst>
        </pc:spChg>
        <pc:spChg chg="add mod">
          <ac:chgData name="Annika Ericksen" userId="b34b250efb69ebcd" providerId="LiveId" clId="{AAD37F83-A51B-4CBE-9459-7BDDC3FEFE47}" dt="2021-09-25T04:47:30.237" v="10598" actId="403"/>
          <ac:spMkLst>
            <pc:docMk/>
            <pc:sldMk cId="108610356" sldId="272"/>
            <ac:spMk id="6" creationId="{7A1791B1-EE0C-418E-B636-F23A07E5505C}"/>
          </ac:spMkLst>
        </pc:spChg>
        <pc:spChg chg="add mod">
          <ac:chgData name="Annika Ericksen" userId="b34b250efb69ebcd" providerId="LiveId" clId="{AAD37F83-A51B-4CBE-9459-7BDDC3FEFE47}" dt="2021-09-25T04:47:33.200" v="10599" actId="403"/>
          <ac:spMkLst>
            <pc:docMk/>
            <pc:sldMk cId="108610356" sldId="272"/>
            <ac:spMk id="7" creationId="{0532834F-4E30-42FB-BA8C-9DF774A42F98}"/>
          </ac:spMkLst>
        </pc:spChg>
        <pc:spChg chg="add mod">
          <ac:chgData name="Annika Ericksen" userId="b34b250efb69ebcd" providerId="LiveId" clId="{AAD37F83-A51B-4CBE-9459-7BDDC3FEFE47}" dt="2021-09-25T04:47:44.087" v="10601" actId="14100"/>
          <ac:spMkLst>
            <pc:docMk/>
            <pc:sldMk cId="108610356" sldId="272"/>
            <ac:spMk id="8" creationId="{3C856DBD-8D8A-42BB-8339-EE87131AFFAA}"/>
          </ac:spMkLst>
        </pc:spChg>
        <pc:spChg chg="add mod">
          <ac:chgData name="Annika Ericksen" userId="b34b250efb69ebcd" providerId="LiveId" clId="{AAD37F83-A51B-4CBE-9459-7BDDC3FEFE47}" dt="2021-09-25T04:46:39.287" v="10544" actId="20577"/>
          <ac:spMkLst>
            <pc:docMk/>
            <pc:sldMk cId="108610356" sldId="272"/>
            <ac:spMk id="9" creationId="{F07E1385-F68B-46EF-A87C-DBB7FBD22CD9}"/>
          </ac:spMkLst>
        </pc:spChg>
        <pc:picChg chg="add mod">
          <ac:chgData name="Annika Ericksen" userId="b34b250efb69ebcd" providerId="LiveId" clId="{AAD37F83-A51B-4CBE-9459-7BDDC3FEFE47}" dt="2021-09-25T04:46:23.090" v="10523" actId="1035"/>
          <ac:picMkLst>
            <pc:docMk/>
            <pc:sldMk cId="108610356" sldId="272"/>
            <ac:picMk id="9218" creationId="{E78218D9-673C-40CF-8C70-DF8A317FAE4F}"/>
          </ac:picMkLst>
        </pc:picChg>
      </pc:sldChg>
      <pc:sldChg chg="modSp new mod">
        <pc:chgData name="Annika Ericksen" userId="b34b250efb69ebcd" providerId="LiveId" clId="{AAD37F83-A51B-4CBE-9459-7BDDC3FEFE47}" dt="2021-09-25T05:02:12.351" v="11646" actId="403"/>
        <pc:sldMkLst>
          <pc:docMk/>
          <pc:sldMk cId="823030267" sldId="273"/>
        </pc:sldMkLst>
        <pc:spChg chg="mod">
          <ac:chgData name="Annika Ericksen" userId="b34b250efb69ebcd" providerId="LiveId" clId="{AAD37F83-A51B-4CBE-9459-7BDDC3FEFE47}" dt="2021-09-25T05:00:39.167" v="11418" actId="1035"/>
          <ac:spMkLst>
            <pc:docMk/>
            <pc:sldMk cId="823030267" sldId="273"/>
            <ac:spMk id="2" creationId="{567D223A-F95F-4C2B-8BBA-75ECC25F7D79}"/>
          </ac:spMkLst>
        </pc:spChg>
        <pc:spChg chg="mod">
          <ac:chgData name="Annika Ericksen" userId="b34b250efb69ebcd" providerId="LiveId" clId="{AAD37F83-A51B-4CBE-9459-7BDDC3FEFE47}" dt="2021-09-25T05:02:12.351" v="11646" actId="403"/>
          <ac:spMkLst>
            <pc:docMk/>
            <pc:sldMk cId="823030267" sldId="273"/>
            <ac:spMk id="3" creationId="{2E057DB7-BFDF-41D0-8057-CFC2C9B92B8A}"/>
          </ac:spMkLst>
        </pc:spChg>
      </pc:sldChg>
      <pc:sldChg chg="modSp new mod">
        <pc:chgData name="Annika Ericksen" userId="b34b250efb69ebcd" providerId="LiveId" clId="{AAD37F83-A51B-4CBE-9459-7BDDC3FEFE47}" dt="2021-09-25T15:00:27.754" v="12879" actId="20577"/>
        <pc:sldMkLst>
          <pc:docMk/>
          <pc:sldMk cId="2626783785" sldId="274"/>
        </pc:sldMkLst>
        <pc:spChg chg="mod">
          <ac:chgData name="Annika Ericksen" userId="b34b250efb69ebcd" providerId="LiveId" clId="{AAD37F83-A51B-4CBE-9459-7BDDC3FEFE47}" dt="2021-09-25T05:10:11.993" v="11810" actId="20577"/>
          <ac:spMkLst>
            <pc:docMk/>
            <pc:sldMk cId="2626783785" sldId="274"/>
            <ac:spMk id="2" creationId="{AF7166CA-9ACF-4417-AE9E-1C2C31ECFC35}"/>
          </ac:spMkLst>
        </pc:spChg>
        <pc:spChg chg="mod">
          <ac:chgData name="Annika Ericksen" userId="b34b250efb69ebcd" providerId="LiveId" clId="{AAD37F83-A51B-4CBE-9459-7BDDC3FEFE47}" dt="2021-09-25T15:00:27.754" v="12879" actId="20577"/>
          <ac:spMkLst>
            <pc:docMk/>
            <pc:sldMk cId="2626783785" sldId="274"/>
            <ac:spMk id="3" creationId="{EBA5471C-2C5A-4529-ACFB-028D83301501}"/>
          </ac:spMkLst>
        </pc:spChg>
      </pc:sldChg>
      <pc:sldChg chg="addSp delSp modSp new mod">
        <pc:chgData name="Annika Ericksen" userId="b34b250efb69ebcd" providerId="LiveId" clId="{AAD37F83-A51B-4CBE-9459-7BDDC3FEFE47}" dt="2021-09-25T14:50:18.553" v="12655" actId="1037"/>
        <pc:sldMkLst>
          <pc:docMk/>
          <pc:sldMk cId="3180301090" sldId="275"/>
        </pc:sldMkLst>
        <pc:spChg chg="mod">
          <ac:chgData name="Annika Ericksen" userId="b34b250efb69ebcd" providerId="LiveId" clId="{AAD37F83-A51B-4CBE-9459-7BDDC3FEFE47}" dt="2021-09-25T14:37:33.408" v="12296" actId="21"/>
          <ac:spMkLst>
            <pc:docMk/>
            <pc:sldMk cId="3180301090" sldId="275"/>
            <ac:spMk id="2" creationId="{FF67A8DF-C906-4D3E-BEB5-DADE65411AB5}"/>
          </ac:spMkLst>
        </pc:spChg>
        <pc:spChg chg="mod">
          <ac:chgData name="Annika Ericksen" userId="b34b250efb69ebcd" providerId="LiveId" clId="{AAD37F83-A51B-4CBE-9459-7BDDC3FEFE47}" dt="2021-09-25T14:50:18.553" v="12655" actId="1037"/>
          <ac:spMkLst>
            <pc:docMk/>
            <pc:sldMk cId="3180301090" sldId="275"/>
            <ac:spMk id="3" creationId="{031D162F-3117-44AC-A697-6206B3A568C3}"/>
          </ac:spMkLst>
        </pc:spChg>
        <pc:spChg chg="del mod">
          <ac:chgData name="Annika Ericksen" userId="b34b250efb69ebcd" providerId="LiveId" clId="{AAD37F83-A51B-4CBE-9459-7BDDC3FEFE47}" dt="2021-09-25T14:35:35.219" v="12294" actId="478"/>
          <ac:spMkLst>
            <pc:docMk/>
            <pc:sldMk cId="3180301090" sldId="275"/>
            <ac:spMk id="4" creationId="{A623031B-BA2C-4717-90A4-C2792CEEF428}"/>
          </ac:spMkLst>
        </pc:spChg>
        <pc:spChg chg="add del mod">
          <ac:chgData name="Annika Ericksen" userId="b34b250efb69ebcd" providerId="LiveId" clId="{AAD37F83-A51B-4CBE-9459-7BDDC3FEFE47}" dt="2021-09-25T14:46:30.700" v="12491" actId="478"/>
          <ac:spMkLst>
            <pc:docMk/>
            <pc:sldMk cId="3180301090" sldId="275"/>
            <ac:spMk id="6" creationId="{70202E1C-532D-471C-879D-98816DE3D1D6}"/>
          </ac:spMkLst>
        </pc:spChg>
        <pc:spChg chg="add del mod">
          <ac:chgData name="Annika Ericksen" userId="b34b250efb69ebcd" providerId="LiveId" clId="{AAD37F83-A51B-4CBE-9459-7BDDC3FEFE47}" dt="2021-09-25T14:46:37.295" v="12493" actId="478"/>
          <ac:spMkLst>
            <pc:docMk/>
            <pc:sldMk cId="3180301090" sldId="275"/>
            <ac:spMk id="8" creationId="{BF3CF221-D158-490F-B117-25B3C47DC095}"/>
          </ac:spMkLst>
        </pc:spChg>
        <pc:spChg chg="add del mod">
          <ac:chgData name="Annika Ericksen" userId="b34b250efb69ebcd" providerId="LiveId" clId="{AAD37F83-A51B-4CBE-9459-7BDDC3FEFE47}" dt="2021-09-25T14:46:55.260" v="12494" actId="478"/>
          <ac:spMkLst>
            <pc:docMk/>
            <pc:sldMk cId="3180301090" sldId="275"/>
            <ac:spMk id="10" creationId="{9F68CD56-47BF-472C-9A16-B3C735D9C5B0}"/>
          </ac:spMkLst>
        </pc:spChg>
        <pc:spChg chg="add del mod">
          <ac:chgData name="Annika Ericksen" userId="b34b250efb69ebcd" providerId="LiveId" clId="{AAD37F83-A51B-4CBE-9459-7BDDC3FEFE47}" dt="2021-09-25T14:47:08.527" v="12497" actId="478"/>
          <ac:spMkLst>
            <pc:docMk/>
            <pc:sldMk cId="3180301090" sldId="275"/>
            <ac:spMk id="12" creationId="{18F7CF6E-1B38-49EE-A0BE-746B7EC586A9}"/>
          </ac:spMkLst>
        </pc:spChg>
        <pc:spChg chg="add del">
          <ac:chgData name="Annika Ericksen" userId="b34b250efb69ebcd" providerId="LiveId" clId="{AAD37F83-A51B-4CBE-9459-7BDDC3FEFE47}" dt="2021-09-25T14:47:19.586" v="12499" actId="478"/>
          <ac:spMkLst>
            <pc:docMk/>
            <pc:sldMk cId="3180301090" sldId="275"/>
            <ac:spMk id="14" creationId="{9A452FB5-F3E1-4ADA-AF68-CE0C67FA6A15}"/>
          </ac:spMkLst>
        </pc:spChg>
        <pc:spChg chg="add del">
          <ac:chgData name="Annika Ericksen" userId="b34b250efb69ebcd" providerId="LiveId" clId="{AAD37F83-A51B-4CBE-9459-7BDDC3FEFE47}" dt="2021-09-25T14:47:38.100" v="12509" actId="22"/>
          <ac:spMkLst>
            <pc:docMk/>
            <pc:sldMk cId="3180301090" sldId="275"/>
            <ac:spMk id="16" creationId="{F5779049-2926-4597-9BD9-33C9F9E4E472}"/>
          </ac:spMkLst>
        </pc:spChg>
        <pc:spChg chg="add del">
          <ac:chgData name="Annika Ericksen" userId="b34b250efb69ebcd" providerId="LiveId" clId="{AAD37F83-A51B-4CBE-9459-7BDDC3FEFE47}" dt="2021-09-25T14:47:40.080" v="12511" actId="478"/>
          <ac:spMkLst>
            <pc:docMk/>
            <pc:sldMk cId="3180301090" sldId="275"/>
            <ac:spMk id="18" creationId="{2463D0EA-C4B5-4747-A323-6E7F25A7C76B}"/>
          </ac:spMkLst>
        </pc:spChg>
        <pc:picChg chg="add mod modCrop">
          <ac:chgData name="Annika Ericksen" userId="b34b250efb69ebcd" providerId="LiveId" clId="{AAD37F83-A51B-4CBE-9459-7BDDC3FEFE47}" dt="2021-09-25T14:50:14.713" v="12649" actId="1076"/>
          <ac:picMkLst>
            <pc:docMk/>
            <pc:sldMk cId="3180301090" sldId="275"/>
            <ac:picMk id="20" creationId="{58953BD3-15EB-434C-912B-C327A03B294A}"/>
          </ac:picMkLst>
        </pc:picChg>
      </pc:sldChg>
      <pc:sldChg chg="addSp delSp modSp new mod">
        <pc:chgData name="Annika Ericksen" userId="b34b250efb69ebcd" providerId="LiveId" clId="{AAD37F83-A51B-4CBE-9459-7BDDC3FEFE47}" dt="2021-09-25T14:51:17.088" v="12668" actId="1076"/>
        <pc:sldMkLst>
          <pc:docMk/>
          <pc:sldMk cId="4291712046" sldId="276"/>
        </pc:sldMkLst>
        <pc:spChg chg="mod">
          <ac:chgData name="Annika Ericksen" userId="b34b250efb69ebcd" providerId="LiveId" clId="{AAD37F83-A51B-4CBE-9459-7BDDC3FEFE47}" dt="2021-09-25T14:37:50.873" v="12345" actId="20577"/>
          <ac:spMkLst>
            <pc:docMk/>
            <pc:sldMk cId="4291712046" sldId="276"/>
            <ac:spMk id="2" creationId="{FE8AB113-CA4B-4EBE-9D88-FC836DE621AF}"/>
          </ac:spMkLst>
        </pc:spChg>
        <pc:spChg chg="mod">
          <ac:chgData name="Annika Ericksen" userId="b34b250efb69ebcd" providerId="LiveId" clId="{AAD37F83-A51B-4CBE-9459-7BDDC3FEFE47}" dt="2021-09-25T14:51:17.088" v="12668" actId="1076"/>
          <ac:spMkLst>
            <pc:docMk/>
            <pc:sldMk cId="4291712046" sldId="276"/>
            <ac:spMk id="3" creationId="{8B200D37-FCD1-4E2B-962F-18358EA7031F}"/>
          </ac:spMkLst>
        </pc:spChg>
        <pc:spChg chg="del mod">
          <ac:chgData name="Annika Ericksen" userId="b34b250efb69ebcd" providerId="LiveId" clId="{AAD37F83-A51B-4CBE-9459-7BDDC3FEFE47}" dt="2021-09-25T14:39:20.570" v="12350" actId="478"/>
          <ac:spMkLst>
            <pc:docMk/>
            <pc:sldMk cId="4291712046" sldId="276"/>
            <ac:spMk id="4" creationId="{0B9610AF-523D-414B-A920-6841E6DA374B}"/>
          </ac:spMkLst>
        </pc:spChg>
        <pc:spChg chg="add del mod">
          <ac:chgData name="Annika Ericksen" userId="b34b250efb69ebcd" providerId="LiveId" clId="{AAD37F83-A51B-4CBE-9459-7BDDC3FEFE47}" dt="2021-09-25T14:41:06.155" v="12351"/>
          <ac:spMkLst>
            <pc:docMk/>
            <pc:sldMk cId="4291712046" sldId="276"/>
            <ac:spMk id="5" creationId="{4B12E3C6-C0F6-4434-BE57-0621C48C8242}"/>
          </ac:spMkLst>
        </pc:spChg>
        <pc:spChg chg="add mod">
          <ac:chgData name="Annika Ericksen" userId="b34b250efb69ebcd" providerId="LiveId" clId="{AAD37F83-A51B-4CBE-9459-7BDDC3FEFE47}" dt="2021-09-25T14:51:11.473" v="12667" actId="20577"/>
          <ac:spMkLst>
            <pc:docMk/>
            <pc:sldMk cId="4291712046" sldId="276"/>
            <ac:spMk id="8" creationId="{5E932728-C791-4630-8292-8376268B922B}"/>
          </ac:spMkLst>
        </pc:spChg>
        <pc:picChg chg="add del mod">
          <ac:chgData name="Annika Ericksen" userId="b34b250efb69ebcd" providerId="LiveId" clId="{AAD37F83-A51B-4CBE-9459-7BDDC3FEFE47}" dt="2021-09-25T14:39:20.570" v="12350" actId="478"/>
          <ac:picMkLst>
            <pc:docMk/>
            <pc:sldMk cId="4291712046" sldId="276"/>
            <ac:picMk id="11266" creationId="{F5D120DF-6552-494F-86E5-74A996949BAF}"/>
          </ac:picMkLst>
        </pc:picChg>
        <pc:picChg chg="add mod">
          <ac:chgData name="Annika Ericksen" userId="b34b250efb69ebcd" providerId="LiveId" clId="{AAD37F83-A51B-4CBE-9459-7BDDC3FEFE47}" dt="2021-09-25T14:51:05.094" v="12665" actId="14100"/>
          <ac:picMkLst>
            <pc:docMk/>
            <pc:sldMk cId="4291712046" sldId="276"/>
            <ac:picMk id="11268" creationId="{23689949-8681-41D8-8549-7CF0F83A99F5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5DC198-473D-4D16-833A-9006CACD422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D65F8DD0-0F7E-4C26-A21E-180DD8730F2D}">
      <dgm:prSet phldrT="[Text]"/>
      <dgm:spPr/>
      <dgm:t>
        <a:bodyPr/>
        <a:lstStyle/>
        <a:p>
          <a:r>
            <a:rPr lang="en-US" dirty="0"/>
            <a:t>Humanities</a:t>
          </a:r>
        </a:p>
      </dgm:t>
    </dgm:pt>
    <dgm:pt modelId="{E0C40FBB-5348-456E-B5BF-A9793EEDFDB4}" type="parTrans" cxnId="{B54EE38E-ECD7-47F8-A325-8E65D21F4AD3}">
      <dgm:prSet/>
      <dgm:spPr/>
      <dgm:t>
        <a:bodyPr/>
        <a:lstStyle/>
        <a:p>
          <a:endParaRPr lang="en-US"/>
        </a:p>
      </dgm:t>
    </dgm:pt>
    <dgm:pt modelId="{0247492F-315A-4C07-A3A8-08B87B8DE850}" type="sibTrans" cxnId="{B54EE38E-ECD7-47F8-A325-8E65D21F4AD3}">
      <dgm:prSet/>
      <dgm:spPr/>
      <dgm:t>
        <a:bodyPr/>
        <a:lstStyle/>
        <a:p>
          <a:endParaRPr lang="en-US"/>
        </a:p>
      </dgm:t>
    </dgm:pt>
    <dgm:pt modelId="{863CF84F-AB7E-4C42-9D48-D68969642220}">
      <dgm:prSet phldrT="[Text]"/>
      <dgm:spPr/>
      <dgm:t>
        <a:bodyPr/>
        <a:lstStyle/>
        <a:p>
          <a:r>
            <a:rPr lang="en-US" dirty="0"/>
            <a:t>Natural Sciences</a:t>
          </a:r>
        </a:p>
      </dgm:t>
    </dgm:pt>
    <dgm:pt modelId="{7D82BEC4-3A7D-42F4-8BFB-74D3D50702DE}" type="parTrans" cxnId="{3C41582E-8AB0-486C-AA16-3DC2BCCF8256}">
      <dgm:prSet/>
      <dgm:spPr/>
      <dgm:t>
        <a:bodyPr/>
        <a:lstStyle/>
        <a:p>
          <a:endParaRPr lang="en-US"/>
        </a:p>
      </dgm:t>
    </dgm:pt>
    <dgm:pt modelId="{14EFADD5-4F96-4847-B68C-BA28612024B0}" type="sibTrans" cxnId="{3C41582E-8AB0-486C-AA16-3DC2BCCF8256}">
      <dgm:prSet/>
      <dgm:spPr/>
      <dgm:t>
        <a:bodyPr/>
        <a:lstStyle/>
        <a:p>
          <a:endParaRPr lang="en-US"/>
        </a:p>
      </dgm:t>
    </dgm:pt>
    <dgm:pt modelId="{1CF7ADB5-2EBD-4E38-B2D0-9277F7DEA03A}">
      <dgm:prSet phldrT="[Text]"/>
      <dgm:spPr/>
      <dgm:t>
        <a:bodyPr/>
        <a:lstStyle/>
        <a:p>
          <a:r>
            <a:rPr lang="en-US" dirty="0"/>
            <a:t>Social Sciences</a:t>
          </a:r>
        </a:p>
      </dgm:t>
    </dgm:pt>
    <dgm:pt modelId="{1E98019B-F430-427A-8BED-2D96C169D6B8}" type="sibTrans" cxnId="{D39F9077-4ADE-48A8-89ED-501AA8898968}">
      <dgm:prSet/>
      <dgm:spPr/>
      <dgm:t>
        <a:bodyPr/>
        <a:lstStyle/>
        <a:p>
          <a:endParaRPr lang="en-US"/>
        </a:p>
      </dgm:t>
    </dgm:pt>
    <dgm:pt modelId="{7421DB31-6D79-48FD-BDE1-01737D19778E}" type="parTrans" cxnId="{D39F9077-4ADE-48A8-89ED-501AA8898968}">
      <dgm:prSet/>
      <dgm:spPr/>
      <dgm:t>
        <a:bodyPr/>
        <a:lstStyle/>
        <a:p>
          <a:endParaRPr lang="en-US"/>
        </a:p>
      </dgm:t>
    </dgm:pt>
    <dgm:pt modelId="{5F90B3D1-560B-46F6-AB9B-F6B393EC8E2F}" type="pres">
      <dgm:prSet presAssocID="{785DC198-473D-4D16-833A-9006CACD422A}" presName="compositeShape" presStyleCnt="0">
        <dgm:presLayoutVars>
          <dgm:chMax val="7"/>
          <dgm:dir/>
          <dgm:resizeHandles val="exact"/>
        </dgm:presLayoutVars>
      </dgm:prSet>
      <dgm:spPr/>
    </dgm:pt>
    <dgm:pt modelId="{02BCD61F-436E-4DCC-88BA-9F6C3FFD18DB}" type="pres">
      <dgm:prSet presAssocID="{1CF7ADB5-2EBD-4E38-B2D0-9277F7DEA03A}" presName="circ1" presStyleLbl="vennNode1" presStyleIdx="0" presStyleCnt="3" custLinFactNeighborX="-5552" custLinFactNeighborY="5741"/>
      <dgm:spPr/>
    </dgm:pt>
    <dgm:pt modelId="{96E0ADD8-4EB7-4FB2-8390-907A0F748516}" type="pres">
      <dgm:prSet presAssocID="{1CF7ADB5-2EBD-4E38-B2D0-9277F7DEA03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D81C4B9-B4DB-4186-9110-C2E12E97FF81}" type="pres">
      <dgm:prSet presAssocID="{D65F8DD0-0F7E-4C26-A21E-180DD8730F2D}" presName="circ2" presStyleLbl="vennNode1" presStyleIdx="1" presStyleCnt="3"/>
      <dgm:spPr/>
    </dgm:pt>
    <dgm:pt modelId="{2F6B3181-7C14-472C-8CEA-763D49AE4B41}" type="pres">
      <dgm:prSet presAssocID="{D65F8DD0-0F7E-4C26-A21E-180DD8730F2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D773FE8-52E3-4E83-964D-76897AC61985}" type="pres">
      <dgm:prSet presAssocID="{863CF84F-AB7E-4C42-9D48-D68969642220}" presName="circ3" presStyleLbl="vennNode1" presStyleIdx="2" presStyleCnt="3"/>
      <dgm:spPr/>
    </dgm:pt>
    <dgm:pt modelId="{A8FEC322-F27E-472B-BEE0-94E05EC43208}" type="pres">
      <dgm:prSet presAssocID="{863CF84F-AB7E-4C42-9D48-D6896964222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8562C603-0294-4BCF-B534-FE2603C515CC}" type="presOf" srcId="{863CF84F-AB7E-4C42-9D48-D68969642220}" destId="{ED773FE8-52E3-4E83-964D-76897AC61985}" srcOrd="0" destOrd="0" presId="urn:microsoft.com/office/officeart/2005/8/layout/venn1"/>
    <dgm:cxn modelId="{DBB3A619-1FD4-455C-9239-2E1385CCF5EC}" type="presOf" srcId="{1CF7ADB5-2EBD-4E38-B2D0-9277F7DEA03A}" destId="{02BCD61F-436E-4DCC-88BA-9F6C3FFD18DB}" srcOrd="0" destOrd="0" presId="urn:microsoft.com/office/officeart/2005/8/layout/venn1"/>
    <dgm:cxn modelId="{3C41582E-8AB0-486C-AA16-3DC2BCCF8256}" srcId="{785DC198-473D-4D16-833A-9006CACD422A}" destId="{863CF84F-AB7E-4C42-9D48-D68969642220}" srcOrd="2" destOrd="0" parTransId="{7D82BEC4-3A7D-42F4-8BFB-74D3D50702DE}" sibTransId="{14EFADD5-4F96-4847-B68C-BA28612024B0}"/>
    <dgm:cxn modelId="{0A97C35B-7EB3-4BB8-B73B-A96B3DE6C581}" type="presOf" srcId="{785DC198-473D-4D16-833A-9006CACD422A}" destId="{5F90B3D1-560B-46F6-AB9B-F6B393EC8E2F}" srcOrd="0" destOrd="0" presId="urn:microsoft.com/office/officeart/2005/8/layout/venn1"/>
    <dgm:cxn modelId="{D39F9077-4ADE-48A8-89ED-501AA8898968}" srcId="{785DC198-473D-4D16-833A-9006CACD422A}" destId="{1CF7ADB5-2EBD-4E38-B2D0-9277F7DEA03A}" srcOrd="0" destOrd="0" parTransId="{7421DB31-6D79-48FD-BDE1-01737D19778E}" sibTransId="{1E98019B-F430-427A-8BED-2D96C169D6B8}"/>
    <dgm:cxn modelId="{B54EE38E-ECD7-47F8-A325-8E65D21F4AD3}" srcId="{785DC198-473D-4D16-833A-9006CACD422A}" destId="{D65F8DD0-0F7E-4C26-A21E-180DD8730F2D}" srcOrd="1" destOrd="0" parTransId="{E0C40FBB-5348-456E-B5BF-A9793EEDFDB4}" sibTransId="{0247492F-315A-4C07-A3A8-08B87B8DE850}"/>
    <dgm:cxn modelId="{E81CB29F-BD18-4AC5-87E9-490DF202C996}" type="presOf" srcId="{1CF7ADB5-2EBD-4E38-B2D0-9277F7DEA03A}" destId="{96E0ADD8-4EB7-4FB2-8390-907A0F748516}" srcOrd="1" destOrd="0" presId="urn:microsoft.com/office/officeart/2005/8/layout/venn1"/>
    <dgm:cxn modelId="{11AF9AB7-A325-45BB-B1EF-0AC00DA62D44}" type="presOf" srcId="{863CF84F-AB7E-4C42-9D48-D68969642220}" destId="{A8FEC322-F27E-472B-BEE0-94E05EC43208}" srcOrd="1" destOrd="0" presId="urn:microsoft.com/office/officeart/2005/8/layout/venn1"/>
    <dgm:cxn modelId="{467299C2-FCB4-45E5-B49B-13991206B63A}" type="presOf" srcId="{D65F8DD0-0F7E-4C26-A21E-180DD8730F2D}" destId="{3D81C4B9-B4DB-4186-9110-C2E12E97FF81}" srcOrd="0" destOrd="0" presId="urn:microsoft.com/office/officeart/2005/8/layout/venn1"/>
    <dgm:cxn modelId="{E710F2C8-E7D5-4B35-99D1-305A0E3AB897}" type="presOf" srcId="{D65F8DD0-0F7E-4C26-A21E-180DD8730F2D}" destId="{2F6B3181-7C14-472C-8CEA-763D49AE4B41}" srcOrd="1" destOrd="0" presId="urn:microsoft.com/office/officeart/2005/8/layout/venn1"/>
    <dgm:cxn modelId="{91F51160-72F2-4E67-BC13-00A2087CF65F}" type="presParOf" srcId="{5F90B3D1-560B-46F6-AB9B-F6B393EC8E2F}" destId="{02BCD61F-436E-4DCC-88BA-9F6C3FFD18DB}" srcOrd="0" destOrd="0" presId="urn:microsoft.com/office/officeart/2005/8/layout/venn1"/>
    <dgm:cxn modelId="{C433C5B1-0324-4A24-903F-3657C039B71B}" type="presParOf" srcId="{5F90B3D1-560B-46F6-AB9B-F6B393EC8E2F}" destId="{96E0ADD8-4EB7-4FB2-8390-907A0F748516}" srcOrd="1" destOrd="0" presId="urn:microsoft.com/office/officeart/2005/8/layout/venn1"/>
    <dgm:cxn modelId="{05B33805-BE2F-42D1-AFFE-EE9F9DE4D8DC}" type="presParOf" srcId="{5F90B3D1-560B-46F6-AB9B-F6B393EC8E2F}" destId="{3D81C4B9-B4DB-4186-9110-C2E12E97FF81}" srcOrd="2" destOrd="0" presId="urn:microsoft.com/office/officeart/2005/8/layout/venn1"/>
    <dgm:cxn modelId="{8806C30E-0F7C-448F-BEDC-9B44CEA19F92}" type="presParOf" srcId="{5F90B3D1-560B-46F6-AB9B-F6B393EC8E2F}" destId="{2F6B3181-7C14-472C-8CEA-763D49AE4B41}" srcOrd="3" destOrd="0" presId="urn:microsoft.com/office/officeart/2005/8/layout/venn1"/>
    <dgm:cxn modelId="{3E9DE6B5-FF26-4886-9D56-6ECDA7B11F52}" type="presParOf" srcId="{5F90B3D1-560B-46F6-AB9B-F6B393EC8E2F}" destId="{ED773FE8-52E3-4E83-964D-76897AC61985}" srcOrd="4" destOrd="0" presId="urn:microsoft.com/office/officeart/2005/8/layout/venn1"/>
    <dgm:cxn modelId="{CEB9DA44-BE95-4758-8A1E-670F26519C18}" type="presParOf" srcId="{5F90B3D1-560B-46F6-AB9B-F6B393EC8E2F}" destId="{A8FEC322-F27E-472B-BEE0-94E05EC4320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BCD61F-436E-4DCC-88BA-9F6C3FFD18DB}">
      <dsp:nvSpPr>
        <dsp:cNvPr id="0" name=""/>
        <dsp:cNvSpPr/>
      </dsp:nvSpPr>
      <dsp:spPr>
        <a:xfrm>
          <a:off x="2619285" y="234515"/>
          <a:ext cx="2997261" cy="29972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Social Sciences</a:t>
          </a:r>
        </a:p>
      </dsp:txBody>
      <dsp:txXfrm>
        <a:off x="3018919" y="759036"/>
        <a:ext cx="2197991" cy="1348767"/>
      </dsp:txXfrm>
    </dsp:sp>
    <dsp:sp modelId="{3D81C4B9-B4DB-4186-9110-C2E12E97FF81}">
      <dsp:nvSpPr>
        <dsp:cNvPr id="0" name=""/>
        <dsp:cNvSpPr/>
      </dsp:nvSpPr>
      <dsp:spPr>
        <a:xfrm>
          <a:off x="3867204" y="1935731"/>
          <a:ext cx="2997261" cy="29972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Humanities</a:t>
          </a:r>
        </a:p>
      </dsp:txBody>
      <dsp:txXfrm>
        <a:off x="4783867" y="2710023"/>
        <a:ext cx="1798356" cy="1648493"/>
      </dsp:txXfrm>
    </dsp:sp>
    <dsp:sp modelId="{ED773FE8-52E3-4E83-964D-76897AC61985}">
      <dsp:nvSpPr>
        <dsp:cNvPr id="0" name=""/>
        <dsp:cNvSpPr/>
      </dsp:nvSpPr>
      <dsp:spPr>
        <a:xfrm>
          <a:off x="1704181" y="1935731"/>
          <a:ext cx="2997261" cy="29972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Natural Sciences</a:t>
          </a:r>
        </a:p>
      </dsp:txBody>
      <dsp:txXfrm>
        <a:off x="1986423" y="2710023"/>
        <a:ext cx="1798356" cy="16484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456F-EB0F-49C0-845A-5658740BE436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8F588-7A8A-4A3A-81D8-90A50FA57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39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456F-EB0F-49C0-845A-5658740BE436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8F588-7A8A-4A3A-81D8-90A50FA57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062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456F-EB0F-49C0-845A-5658740BE436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8F588-7A8A-4A3A-81D8-90A50FA57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4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456F-EB0F-49C0-845A-5658740BE436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8F588-7A8A-4A3A-81D8-90A50FA57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92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456F-EB0F-49C0-845A-5658740BE436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8F588-7A8A-4A3A-81D8-90A50FA57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281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456F-EB0F-49C0-845A-5658740BE436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8F588-7A8A-4A3A-81D8-90A50FA57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85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456F-EB0F-49C0-845A-5658740BE436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8F588-7A8A-4A3A-81D8-90A50FA57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92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456F-EB0F-49C0-845A-5658740BE436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8F588-7A8A-4A3A-81D8-90A50FA57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291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456F-EB0F-49C0-845A-5658740BE436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8F588-7A8A-4A3A-81D8-90A50FA57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62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456F-EB0F-49C0-845A-5658740BE436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8F588-7A8A-4A3A-81D8-90A50FA57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385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456F-EB0F-49C0-845A-5658740BE436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8F588-7A8A-4A3A-81D8-90A50FA57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49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1456F-EB0F-49C0-845A-5658740BE436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8F588-7A8A-4A3A-81D8-90A50FA57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208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iberalarts.utexas.edu/slavic/graduate/profile.php?id=ky4964" TargetMode="External"/><Relationship Id="rId4" Type="http://schemas.openxmlformats.org/officeDocument/2006/relationships/hyperlink" Target="http://mason.gmu.edu/~scrate1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rofile/B-Batbuyan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8" name="Rectangle 140">
            <a:extLst>
              <a:ext uri="{FF2B5EF4-FFF2-40B4-BE49-F238E27FC236}">
                <a16:creationId xmlns:a16="http://schemas.microsoft.com/office/drawing/2014/main" id="{D48D9584-D2FD-48CE-9E17-4E250B743B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0" descr="No photo description available.">
            <a:extLst>
              <a:ext uri="{FF2B5EF4-FFF2-40B4-BE49-F238E27FC236}">
                <a16:creationId xmlns:a16="http://schemas.microsoft.com/office/drawing/2014/main" id="{5C0C7B2C-6FAD-4711-9635-072F9E6C80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5" r="7768" b="4"/>
          <a:stretch/>
        </p:blipFill>
        <p:spPr bwMode="auto">
          <a:xfrm>
            <a:off x="2682914" y="10"/>
            <a:ext cx="3734478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No photo description available.">
            <a:extLst>
              <a:ext uri="{FF2B5EF4-FFF2-40B4-BE49-F238E27FC236}">
                <a16:creationId xmlns:a16="http://schemas.microsoft.com/office/drawing/2014/main" id="{589D0E34-F6B2-44E8-B6D8-230FB8D6BF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" r="25510" b="4"/>
          <a:stretch/>
        </p:blipFill>
        <p:spPr bwMode="auto">
          <a:xfrm>
            <a:off x="5866892" y="3456433"/>
            <a:ext cx="3277108" cy="3401568"/>
          </a:xfrm>
          <a:custGeom>
            <a:avLst/>
            <a:gdLst/>
            <a:ahLst/>
            <a:cxnLst/>
            <a:rect l="l" t="t" r="r" b="b"/>
            <a:pathLst>
              <a:path w="4369477" h="3401568">
                <a:moveTo>
                  <a:pt x="781270" y="0"/>
                </a:moveTo>
                <a:lnTo>
                  <a:pt x="4369477" y="0"/>
                </a:lnTo>
                <a:lnTo>
                  <a:pt x="4369477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No photo description available.">
            <a:extLst>
              <a:ext uri="{FF2B5EF4-FFF2-40B4-BE49-F238E27FC236}">
                <a16:creationId xmlns:a16="http://schemas.microsoft.com/office/drawing/2014/main" id="{13545D91-9AEF-47A1-A509-8249500728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4" r="12259" b="4"/>
          <a:stretch/>
        </p:blipFill>
        <p:spPr bwMode="auto">
          <a:xfrm>
            <a:off x="2722695" y="3456432"/>
            <a:ext cx="369410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4109" name="Freeform: Shape 142">
            <a:extLst>
              <a:ext uri="{FF2B5EF4-FFF2-40B4-BE49-F238E27FC236}">
                <a16:creationId xmlns:a16="http://schemas.microsoft.com/office/drawing/2014/main" id="{CA17DEF4-6C5D-41C6-8D93-5C7CFD7AD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97852" cy="6858000"/>
          </a:xfrm>
          <a:custGeom>
            <a:avLst/>
            <a:gdLst>
              <a:gd name="connsiteX0" fmla="*/ 0 w 4397136"/>
              <a:gd name="connsiteY0" fmla="*/ 0 h 6858000"/>
              <a:gd name="connsiteX1" fmla="*/ 3599069 w 4397136"/>
              <a:gd name="connsiteY1" fmla="*/ 0 h 6858000"/>
              <a:gd name="connsiteX2" fmla="*/ 3634072 w 4397136"/>
              <a:gd name="connsiteY2" fmla="*/ 58977 h 6858000"/>
              <a:gd name="connsiteX3" fmla="*/ 4397136 w 4397136"/>
              <a:gd name="connsiteY3" fmla="*/ 3474189 h 6858000"/>
              <a:gd name="connsiteX4" fmla="*/ 3802221 w 4397136"/>
              <a:gd name="connsiteY4" fmla="*/ 6546415 h 6858000"/>
              <a:gd name="connsiteX5" fmla="*/ 3649466 w 4397136"/>
              <a:gd name="connsiteY5" fmla="*/ 6858000 h 6858000"/>
              <a:gd name="connsiteX6" fmla="*/ 0 w 439713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7136" h="6858000">
                <a:moveTo>
                  <a:pt x="0" y="0"/>
                </a:moveTo>
                <a:lnTo>
                  <a:pt x="3599069" y="0"/>
                </a:lnTo>
                <a:lnTo>
                  <a:pt x="3634072" y="58977"/>
                </a:lnTo>
                <a:cubicBezTo>
                  <a:pt x="4105532" y="933006"/>
                  <a:pt x="4397136" y="2140466"/>
                  <a:pt x="4397136" y="3474189"/>
                </a:cubicBezTo>
                <a:cubicBezTo>
                  <a:pt x="4397136" y="4641197"/>
                  <a:pt x="4173877" y="5711534"/>
                  <a:pt x="3802221" y="6546415"/>
                </a:cubicBezTo>
                <a:lnTo>
                  <a:pt x="3649466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5" name="Freeform: Shape 144">
            <a:extLst>
              <a:ext uri="{FF2B5EF4-FFF2-40B4-BE49-F238E27FC236}">
                <a16:creationId xmlns:a16="http://schemas.microsoft.com/office/drawing/2014/main" id="{22BBC5A3-5C8C-4FB9-AEFF-8778D2C98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9878" cy="6858000"/>
          </a:xfrm>
          <a:custGeom>
            <a:avLst/>
            <a:gdLst>
              <a:gd name="connsiteX0" fmla="*/ 0 w 4386504"/>
              <a:gd name="connsiteY0" fmla="*/ 0 h 6858000"/>
              <a:gd name="connsiteX1" fmla="*/ 3588437 w 4386504"/>
              <a:gd name="connsiteY1" fmla="*/ 0 h 6858000"/>
              <a:gd name="connsiteX2" fmla="*/ 3623440 w 4386504"/>
              <a:gd name="connsiteY2" fmla="*/ 58977 h 6858000"/>
              <a:gd name="connsiteX3" fmla="*/ 4386504 w 4386504"/>
              <a:gd name="connsiteY3" fmla="*/ 3474189 h 6858000"/>
              <a:gd name="connsiteX4" fmla="*/ 3791589 w 4386504"/>
              <a:gd name="connsiteY4" fmla="*/ 6546415 h 6858000"/>
              <a:gd name="connsiteX5" fmla="*/ 3638834 w 4386504"/>
              <a:gd name="connsiteY5" fmla="*/ 6858000 h 6858000"/>
              <a:gd name="connsiteX6" fmla="*/ 0 w 438650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6504" h="6858000">
                <a:moveTo>
                  <a:pt x="0" y="0"/>
                </a:moveTo>
                <a:lnTo>
                  <a:pt x="3588437" y="0"/>
                </a:lnTo>
                <a:lnTo>
                  <a:pt x="3623440" y="58977"/>
                </a:lnTo>
                <a:cubicBezTo>
                  <a:pt x="4094900" y="933006"/>
                  <a:pt x="4386504" y="2140466"/>
                  <a:pt x="4386504" y="3474189"/>
                </a:cubicBezTo>
                <a:cubicBezTo>
                  <a:pt x="4386504" y="4641197"/>
                  <a:pt x="4163245" y="5711534"/>
                  <a:pt x="3791589" y="6546415"/>
                </a:cubicBezTo>
                <a:lnTo>
                  <a:pt x="363883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6E16A0-72A2-42C7-9A35-D26866EC9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184" y="1508760"/>
            <a:ext cx="2571750" cy="2898648"/>
          </a:xfrm>
        </p:spPr>
        <p:txBody>
          <a:bodyPr>
            <a:normAutofit/>
          </a:bodyPr>
          <a:lstStyle/>
          <a:p>
            <a:pPr algn="l"/>
            <a:r>
              <a:rPr lang="en-US" sz="3200"/>
              <a:t>Human Impacts of </a:t>
            </a:r>
            <a:br>
              <a:rPr lang="en-US" sz="3200"/>
            </a:br>
            <a:r>
              <a:rPr lang="en-US" sz="3200"/>
              <a:t>Climate Change in Mongolia, Session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832EDE-6EA9-44E1-80B8-E4F2E0E678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9184" y="4773168"/>
            <a:ext cx="2571750" cy="1335024"/>
          </a:xfrm>
        </p:spPr>
        <p:txBody>
          <a:bodyPr>
            <a:normAutofit/>
          </a:bodyPr>
          <a:lstStyle/>
          <a:p>
            <a:pPr algn="l"/>
            <a:r>
              <a:rPr lang="en-US" sz="1800"/>
              <a:t>September 25, 2021</a:t>
            </a:r>
          </a:p>
          <a:p>
            <a:pPr algn="l"/>
            <a:r>
              <a:rPr lang="en-US" sz="1800"/>
              <a:t>ACMS Online Field School</a:t>
            </a:r>
            <a:endParaRPr lang="en-US" sz="1800" dirty="0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3BB917E8-D696-4787-96D6-521A9C42F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7704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No photo description available.">
            <a:extLst>
              <a:ext uri="{FF2B5EF4-FFF2-40B4-BE49-F238E27FC236}">
                <a16:creationId xmlns:a16="http://schemas.microsoft.com/office/drawing/2014/main" id="{18C5A449-463B-47FB-9067-8611D2C240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" r="24761" b="4"/>
          <a:stretch/>
        </p:blipFill>
        <p:spPr bwMode="auto">
          <a:xfrm>
            <a:off x="5883905" y="10"/>
            <a:ext cx="3260096" cy="3401558"/>
          </a:xfrm>
          <a:custGeom>
            <a:avLst/>
            <a:gdLst/>
            <a:ahLst/>
            <a:cxnLst/>
            <a:rect l="l" t="t" r="r" b="b"/>
            <a:pathLst>
              <a:path w="4346795" h="3401568">
                <a:moveTo>
                  <a:pt x="0" y="0"/>
                </a:moveTo>
                <a:lnTo>
                  <a:pt x="4346795" y="0"/>
                </a:lnTo>
                <a:lnTo>
                  <a:pt x="4346795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" name="Rectangle 148">
            <a:extLst>
              <a:ext uri="{FF2B5EF4-FFF2-40B4-BE49-F238E27FC236}">
                <a16:creationId xmlns:a16="http://schemas.microsoft.com/office/drawing/2014/main" id="{39F4C545-E278-42ED-9B78-2EBA464444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4544568"/>
            <a:ext cx="256122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1693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223E6-0E73-4A8F-ADF1-8A10E2DC5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638640" cy="1325563"/>
          </a:xfrm>
        </p:spPr>
        <p:txBody>
          <a:bodyPr/>
          <a:lstStyle/>
          <a:p>
            <a:r>
              <a:rPr lang="en-US" dirty="0"/>
              <a:t>Social sciences and climate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58815-7E6B-4B33-A3B8-F6FE12AB64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789238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Social sciences: </a:t>
            </a:r>
          </a:p>
          <a:p>
            <a:pPr lvl="1"/>
            <a:r>
              <a:rPr lang="en-US" sz="2800" dirty="0"/>
              <a:t>Study cultures and social organization</a:t>
            </a:r>
          </a:p>
          <a:p>
            <a:pPr lvl="1"/>
            <a:r>
              <a:rPr lang="en-US" sz="2800" dirty="0"/>
              <a:t>Analyze behaviors, group dynamics, and social institutions</a:t>
            </a:r>
          </a:p>
          <a:p>
            <a:pPr lvl="1"/>
            <a:r>
              <a:rPr lang="en-US" sz="2800" dirty="0"/>
              <a:t>Address social problems</a:t>
            </a:r>
          </a:p>
          <a:p>
            <a:pPr lvl="2"/>
            <a:r>
              <a:rPr lang="en-US" dirty="0"/>
              <a:t>“Applied” social sciences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148D6E-328E-40E5-9B02-233D103083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4144980" cy="466724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Application of social sciences to address climate change: </a:t>
            </a:r>
          </a:p>
          <a:p>
            <a:endParaRPr lang="en-US" dirty="0"/>
          </a:p>
          <a:p>
            <a:pPr lvl="1"/>
            <a:r>
              <a:rPr lang="en-US" dirty="0"/>
              <a:t>How human behaviors, cultures, and institutions contribute to climate change</a:t>
            </a:r>
          </a:p>
          <a:p>
            <a:pPr lvl="2"/>
            <a:r>
              <a:rPr lang="en-US" sz="2200" dirty="0"/>
              <a:t>How to change to mitigate climate change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Impacts of climate change on communities and cultures </a:t>
            </a:r>
          </a:p>
          <a:p>
            <a:pPr lvl="2"/>
            <a:r>
              <a:rPr lang="en-US" sz="2200" dirty="0"/>
              <a:t>Strategies for adaptation (“resilience”) and/or climate </a:t>
            </a:r>
            <a:r>
              <a:rPr lang="en-US" sz="2200" u="sng" dirty="0"/>
              <a:t>justice</a:t>
            </a:r>
          </a:p>
        </p:txBody>
      </p:sp>
    </p:spTree>
    <p:extLst>
      <p:ext uri="{BB962C8B-B14F-4D97-AF65-F5344CB8AC3E}">
        <p14:creationId xmlns:p14="http://schemas.microsoft.com/office/powerpoint/2010/main" val="2253198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DB681-2749-4D84-BDF0-2FFD398A8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504" y="331836"/>
            <a:ext cx="7886700" cy="1325563"/>
          </a:xfrm>
        </p:spPr>
        <p:txBody>
          <a:bodyPr/>
          <a:lstStyle/>
          <a:p>
            <a:r>
              <a:rPr lang="en-US" dirty="0"/>
              <a:t>Anthropology, “study of humans,” a broad discipline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4FFC40-2B0F-4047-8AA0-DD97771920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28854" y="1866503"/>
            <a:ext cx="4029396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In the US, 4 major anthropology subfields:</a:t>
            </a:r>
          </a:p>
          <a:p>
            <a:r>
              <a:rPr lang="en-US" dirty="0"/>
              <a:t>Cultural anthropology</a:t>
            </a:r>
          </a:p>
          <a:p>
            <a:r>
              <a:rPr lang="en-US" dirty="0"/>
              <a:t>Linguistic </a:t>
            </a:r>
            <a:r>
              <a:rPr lang="en-US" dirty="0" err="1"/>
              <a:t>anthro</a:t>
            </a:r>
            <a:r>
              <a:rPr lang="en-US" dirty="0"/>
              <a:t>.</a:t>
            </a:r>
          </a:p>
          <a:p>
            <a:r>
              <a:rPr lang="en-US" dirty="0"/>
              <a:t>Physical/biological </a:t>
            </a:r>
            <a:r>
              <a:rPr lang="en-US" dirty="0" err="1"/>
              <a:t>anthro</a:t>
            </a:r>
            <a:r>
              <a:rPr lang="en-US" dirty="0"/>
              <a:t>.</a:t>
            </a:r>
          </a:p>
          <a:p>
            <a:r>
              <a:rPr lang="en-US" dirty="0"/>
              <a:t>Archaeology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+ many other specialties, e.g. “medical </a:t>
            </a:r>
            <a:r>
              <a:rPr lang="en-US" dirty="0" err="1"/>
              <a:t>anthro</a:t>
            </a:r>
            <a:r>
              <a:rPr lang="en-US" dirty="0"/>
              <a:t>,” “environmental,” etc. </a:t>
            </a:r>
          </a:p>
        </p:txBody>
      </p:sp>
      <p:pic>
        <p:nvPicPr>
          <p:cNvPr id="5122" name="Picture 2" descr="See the source image">
            <a:extLst>
              <a:ext uri="{FF2B5EF4-FFF2-40B4-BE49-F238E27FC236}">
                <a16:creationId xmlns:a16="http://schemas.microsoft.com/office/drawing/2014/main" id="{55C5AB2A-5742-4FDD-829A-DD5F0706DB1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053324"/>
            <a:ext cx="3886200" cy="389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96842D-222A-496F-87DE-1C8DFE01C0FA}"/>
              </a:ext>
            </a:extLst>
          </p:cNvPr>
          <p:cNvSpPr txBox="1"/>
          <p:nvPr/>
        </p:nvSpPr>
        <p:spPr>
          <a:xfrm>
            <a:off x="2228850" y="5910064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Image source: U. Montana</a:t>
            </a:r>
          </a:p>
        </p:txBody>
      </p:sp>
    </p:spTree>
    <p:extLst>
      <p:ext uri="{BB962C8B-B14F-4D97-AF65-F5344CB8AC3E}">
        <p14:creationId xmlns:p14="http://schemas.microsoft.com/office/powerpoint/2010/main" val="3789187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7A8DF-C906-4D3E-BEB5-DADE65411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365126"/>
            <a:ext cx="8515350" cy="1325563"/>
          </a:xfrm>
        </p:spPr>
        <p:txBody>
          <a:bodyPr/>
          <a:lstStyle/>
          <a:p>
            <a:r>
              <a:rPr lang="en-US" dirty="0"/>
              <a:t>Cultural Anthro. Fieldwork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D162F-3117-44AC-A697-6206B3A568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588" y="1825625"/>
            <a:ext cx="3886200" cy="4351338"/>
          </a:xfrm>
        </p:spPr>
        <p:txBody>
          <a:bodyPr>
            <a:normAutofit/>
          </a:bodyPr>
          <a:lstStyle/>
          <a:p>
            <a:r>
              <a:rPr lang="en-US" dirty="0"/>
              <a:t>Ethnographic fieldwork</a:t>
            </a:r>
          </a:p>
          <a:p>
            <a:pPr lvl="1"/>
            <a:r>
              <a:rPr lang="en-US" dirty="0"/>
              <a:t>Cultural immersion</a:t>
            </a:r>
          </a:p>
          <a:p>
            <a:pPr lvl="1"/>
            <a:r>
              <a:rPr lang="en-US" dirty="0"/>
              <a:t>Long duration</a:t>
            </a:r>
          </a:p>
          <a:p>
            <a:pPr lvl="1"/>
            <a:r>
              <a:rPr lang="en-US" dirty="0"/>
              <a:t>Participant-observation</a:t>
            </a:r>
          </a:p>
          <a:p>
            <a:pPr lvl="1"/>
            <a:r>
              <a:rPr lang="en-US" dirty="0"/>
              <a:t>Fieldnotes</a:t>
            </a:r>
          </a:p>
          <a:p>
            <a:pPr lvl="1"/>
            <a:r>
              <a:rPr lang="en-US" dirty="0"/>
              <a:t>Semi-structured interviews</a:t>
            </a:r>
          </a:p>
          <a:p>
            <a:pPr lvl="1"/>
            <a:r>
              <a:rPr lang="en-US" dirty="0"/>
              <a:t>Grounded theory</a:t>
            </a:r>
          </a:p>
          <a:p>
            <a:pPr lvl="1"/>
            <a:r>
              <a:rPr lang="en-US" dirty="0"/>
              <a:t>Qualitative data analysis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8953BD3-15EB-434C-912B-C327A03B29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61" r="9764"/>
          <a:stretch/>
        </p:blipFill>
        <p:spPr>
          <a:xfrm>
            <a:off x="4572000" y="1660526"/>
            <a:ext cx="4282748" cy="400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301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AB113-CA4B-4EBE-9D88-FC836DE62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Cultural Anthro. Core Perspectives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00D37-FCD1-4E2B-962F-18358EA703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6554" y="2054226"/>
            <a:ext cx="38862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Awareness of our ethnocentrism (cultural bias)</a:t>
            </a:r>
          </a:p>
          <a:p>
            <a:r>
              <a:rPr lang="en-US" sz="2400" dirty="0"/>
              <a:t>Use of cultural relativism (openness, non-bias)</a:t>
            </a:r>
          </a:p>
          <a:p>
            <a:r>
              <a:rPr lang="en-US" sz="2400" dirty="0"/>
              <a:t>Reflexivity (self-awareness) in research and analysis</a:t>
            </a:r>
          </a:p>
          <a:p>
            <a:endParaRPr lang="en-US" sz="2400" dirty="0"/>
          </a:p>
        </p:txBody>
      </p:sp>
      <p:pic>
        <p:nvPicPr>
          <p:cNvPr id="11268" name="Picture 4" descr="See the source image">
            <a:extLst>
              <a:ext uri="{FF2B5EF4-FFF2-40B4-BE49-F238E27FC236}">
                <a16:creationId xmlns:a16="http://schemas.microsoft.com/office/drawing/2014/main" id="{23689949-8681-41D8-8549-7CF0F83A99F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247" y="2054226"/>
            <a:ext cx="4253961" cy="274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932728-C791-4630-8292-8376268B922B}"/>
              </a:ext>
            </a:extLst>
          </p:cNvPr>
          <p:cNvSpPr txBox="1"/>
          <p:nvPr/>
        </p:nvSpPr>
        <p:spPr>
          <a:xfrm>
            <a:off x="4751247" y="4798031"/>
            <a:ext cx="68347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Ethnocentrism illustration, </a:t>
            </a:r>
          </a:p>
          <a:p>
            <a:r>
              <a:rPr lang="en-US" sz="1400" dirty="0"/>
              <a:t>Image source: www.evanscartoons.com</a:t>
            </a:r>
          </a:p>
        </p:txBody>
      </p:sp>
    </p:spTree>
    <p:extLst>
      <p:ext uri="{BB962C8B-B14F-4D97-AF65-F5344CB8AC3E}">
        <p14:creationId xmlns:p14="http://schemas.microsoft.com/office/powerpoint/2010/main" val="4291712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C7487-2C10-4DAF-A6DF-BF080FA91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format and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AD890-B42E-4A6F-8805-2926D25060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86138"/>
            <a:ext cx="7886700" cy="5075919"/>
          </a:xfrm>
        </p:spPr>
        <p:txBody>
          <a:bodyPr>
            <a:normAutofit fontScale="92500"/>
          </a:bodyPr>
          <a:lstStyle/>
          <a:p>
            <a:r>
              <a:rPr lang="en-US" dirty="0"/>
              <a:t>Saturday, September 25: Introductions</a:t>
            </a:r>
          </a:p>
          <a:p>
            <a:r>
              <a:rPr lang="en-US" dirty="0"/>
              <a:t>Wed., Sept. 29/Mid-week: Film, “The Anthropologist”</a:t>
            </a:r>
          </a:p>
          <a:p>
            <a:r>
              <a:rPr lang="en-US" dirty="0"/>
              <a:t>Saturday, October 2: Social science studies of climate impacts in Mongolia</a:t>
            </a:r>
          </a:p>
          <a:p>
            <a:r>
              <a:rPr lang="en-US" dirty="0"/>
              <a:t>Wed., Oct. 6/Mid-week: Analyze climate interviews</a:t>
            </a:r>
          </a:p>
          <a:p>
            <a:r>
              <a:rPr lang="en-US" dirty="0"/>
              <a:t>Saturday, October 9: Discussion of data analysis</a:t>
            </a:r>
          </a:p>
          <a:p>
            <a:r>
              <a:rPr lang="en-US" dirty="0"/>
              <a:t>Wed., Oct. 13/Mid-week: Group projects—could be research design, interviews, etc. </a:t>
            </a:r>
          </a:p>
          <a:p>
            <a:r>
              <a:rPr lang="en-US" dirty="0"/>
              <a:t>Saturday, October 16: Presentation and discussion of projects</a:t>
            </a:r>
          </a:p>
          <a:p>
            <a:r>
              <a:rPr lang="en-US" dirty="0"/>
              <a:t>Questions about this course? </a:t>
            </a:r>
          </a:p>
        </p:txBody>
      </p:sp>
    </p:spTree>
    <p:extLst>
      <p:ext uri="{BB962C8B-B14F-4D97-AF65-F5344CB8AC3E}">
        <p14:creationId xmlns:p14="http://schemas.microsoft.com/office/powerpoint/2010/main" val="4113483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28624-B23B-43B3-A3D5-59A30CEBC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0CC41-924D-48B7-90F5-572A87F2B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07907"/>
            <a:ext cx="7886700" cy="469492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All participants are welcome and encouraged to participate actively in this course, regardless of your level of study or area of expertise!</a:t>
            </a:r>
          </a:p>
          <a:p>
            <a:endParaRPr lang="en-US" dirty="0"/>
          </a:p>
          <a:p>
            <a:r>
              <a:rPr lang="en-US" dirty="0"/>
              <a:t>Where from? And where you are now? </a:t>
            </a:r>
          </a:p>
          <a:p>
            <a:r>
              <a:rPr lang="en-US" dirty="0"/>
              <a:t>Occupation or interests? </a:t>
            </a:r>
          </a:p>
          <a:p>
            <a:r>
              <a:rPr lang="en-US" dirty="0"/>
              <a:t>Have you studied climate change?</a:t>
            </a:r>
          </a:p>
          <a:p>
            <a:r>
              <a:rPr lang="en-US" dirty="0"/>
              <a:t>Have you studied about, visited, or lived in Mongolia?</a:t>
            </a:r>
          </a:p>
          <a:p>
            <a:r>
              <a:rPr lang="en-US" dirty="0"/>
              <a:t>What would you like to get from this course?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[Get to know some classmates in groups, 10 min.]</a:t>
            </a:r>
          </a:p>
        </p:txBody>
      </p:sp>
    </p:spTree>
    <p:extLst>
      <p:ext uri="{BB962C8B-B14F-4D97-AF65-F5344CB8AC3E}">
        <p14:creationId xmlns:p14="http://schemas.microsoft.com/office/powerpoint/2010/main" val="175040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66CA-9ACF-4417-AE9E-1C2C31ECF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15497"/>
            <a:ext cx="8504465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Discussion: major concerns and questions re: human impacts of climate change in Mongolia—class brainstorm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5471C-2C5A-4529-ACFB-028D83301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41059"/>
            <a:ext cx="7886700" cy="4742769"/>
          </a:xfrm>
        </p:spPr>
        <p:txBody>
          <a:bodyPr/>
          <a:lstStyle/>
          <a:p>
            <a:r>
              <a:rPr lang="en-US" dirty="0"/>
              <a:t>[List will be produced by participants during live session]</a:t>
            </a:r>
          </a:p>
        </p:txBody>
      </p:sp>
    </p:spTree>
    <p:extLst>
      <p:ext uri="{BB962C8B-B14F-4D97-AF65-F5344CB8AC3E}">
        <p14:creationId xmlns:p14="http://schemas.microsoft.com/office/powerpoint/2010/main" val="2626783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DD571-A448-4534-9207-1C08FBD29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421" y="233112"/>
            <a:ext cx="9277350" cy="1325563"/>
          </a:xfrm>
        </p:spPr>
        <p:txBody>
          <a:bodyPr/>
          <a:lstStyle/>
          <a:p>
            <a:r>
              <a:rPr lang="en-US" dirty="0"/>
              <a:t>Intro to the film, “The Anthropologist”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74725BB7-53DC-456B-ADCE-4B3771285A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8017"/>
            <a:ext cx="1763238" cy="2376263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Kathryn Yegorov-Crate">
            <a:extLst>
              <a:ext uri="{FF2B5EF4-FFF2-40B4-BE49-F238E27FC236}">
                <a16:creationId xmlns:a16="http://schemas.microsoft.com/office/drawing/2014/main" id="{78E517F4-A7A9-43F6-9712-563AB6EC5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320" y="1558017"/>
            <a:ext cx="1807030" cy="2376263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1A4D51-28FF-4135-A07A-0D15A6485A84}"/>
              </a:ext>
            </a:extLst>
          </p:cNvPr>
          <p:cNvSpPr txBox="1"/>
          <p:nvPr/>
        </p:nvSpPr>
        <p:spPr>
          <a:xfrm>
            <a:off x="4422320" y="3934280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Anthropologist Susan Crate and daughter Kathryn Yegorov-Crate</a:t>
            </a:r>
          </a:p>
          <a:p>
            <a:r>
              <a:rPr lang="en-US" dirty="0"/>
              <a:t>Source: </a:t>
            </a:r>
            <a:r>
              <a:rPr lang="en-US" dirty="0">
                <a:hlinkClick r:id="rId4"/>
              </a:rPr>
              <a:t>Susie Crate's Home Page (gmu.edu)</a:t>
            </a:r>
            <a:endParaRPr lang="en-US" dirty="0"/>
          </a:p>
          <a:p>
            <a:r>
              <a:rPr lang="en-US" dirty="0">
                <a:hlinkClick r:id="rId5"/>
              </a:rPr>
              <a:t>UT College of Liberal Arts: (utexas.edu)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3630C8A-8944-48AF-9B13-6AFD24E8B35D}"/>
              </a:ext>
            </a:extLst>
          </p:cNvPr>
          <p:cNvSpPr txBox="1">
            <a:spLocks/>
          </p:cNvSpPr>
          <p:nvPr/>
        </p:nvSpPr>
        <p:spPr>
          <a:xfrm>
            <a:off x="269421" y="1607908"/>
            <a:ext cx="4302579" cy="35410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2015 Documentary (Ironbound Films) </a:t>
            </a:r>
          </a:p>
          <a:p>
            <a:endParaRPr lang="en-US" sz="2400" dirty="0"/>
          </a:p>
          <a:p>
            <a:r>
              <a:rPr lang="en-US" sz="2400" dirty="0"/>
              <a:t>Focus on anthropology’s unique perspective</a:t>
            </a:r>
          </a:p>
          <a:p>
            <a:endParaRPr lang="en-US" sz="2400" dirty="0"/>
          </a:p>
          <a:p>
            <a:r>
              <a:rPr lang="en-US" sz="2400" dirty="0"/>
              <a:t>Anthropology’s relevance to studying global problems like climate change?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135B25-73BB-4FCC-AE9C-24E9BD9F9149}"/>
              </a:ext>
            </a:extLst>
          </p:cNvPr>
          <p:cNvSpPr txBox="1"/>
          <p:nvPr/>
        </p:nvSpPr>
        <p:spPr>
          <a:xfrm>
            <a:off x="236764" y="5253125"/>
            <a:ext cx="824592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Follows mother-daughter relationships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Margaret Mead and Mary Catherine Bateson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Susan Crate and Kathryn Yegorov-Crate</a:t>
            </a:r>
          </a:p>
        </p:txBody>
      </p:sp>
    </p:spTree>
    <p:extLst>
      <p:ext uri="{BB962C8B-B14F-4D97-AF65-F5344CB8AC3E}">
        <p14:creationId xmlns:p14="http://schemas.microsoft.com/office/powerpoint/2010/main" val="73706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344B9-333B-4AFD-92AD-FB9C90640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410" y="426552"/>
            <a:ext cx="8635093" cy="1325563"/>
          </a:xfrm>
        </p:spPr>
        <p:txBody>
          <a:bodyPr/>
          <a:lstStyle/>
          <a:p>
            <a:r>
              <a:rPr lang="en-US" dirty="0"/>
              <a:t>Climate change vignettes in the film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E78218D9-673C-40CF-8C70-DF8A317FAE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10" y="1632851"/>
            <a:ext cx="8325180" cy="4045517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F66949-F05B-4312-9F6F-4723C9925D15}"/>
              </a:ext>
            </a:extLst>
          </p:cNvPr>
          <p:cNvSpPr txBox="1"/>
          <p:nvPr/>
        </p:nvSpPr>
        <p:spPr>
          <a:xfrm>
            <a:off x="2536372" y="1959424"/>
            <a:ext cx="1719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Sakha Republic, Russia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1791B1-EE0C-418E-B636-F23A07E5505C}"/>
              </a:ext>
            </a:extLst>
          </p:cNvPr>
          <p:cNvSpPr txBox="1"/>
          <p:nvPr/>
        </p:nvSpPr>
        <p:spPr>
          <a:xfrm>
            <a:off x="4572000" y="3719440"/>
            <a:ext cx="10776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Kiribati</a:t>
            </a:r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32834F-4E30-42FB-BA8C-9DF774A42F98}"/>
              </a:ext>
            </a:extLst>
          </p:cNvPr>
          <p:cNvSpPr txBox="1"/>
          <p:nvPr/>
        </p:nvSpPr>
        <p:spPr>
          <a:xfrm>
            <a:off x="6291939" y="3853043"/>
            <a:ext cx="10776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Peru</a:t>
            </a:r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856DBD-8D8A-42BB-8339-EE87131AFFAA}"/>
              </a:ext>
            </a:extLst>
          </p:cNvPr>
          <p:cNvSpPr txBox="1"/>
          <p:nvPr/>
        </p:nvSpPr>
        <p:spPr>
          <a:xfrm>
            <a:off x="6433453" y="2619741"/>
            <a:ext cx="1251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US Atlantic Coast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7E1385-F68B-46EF-A87C-DBB7FBD22CD9}"/>
              </a:ext>
            </a:extLst>
          </p:cNvPr>
          <p:cNvSpPr txBox="1"/>
          <p:nvPr/>
        </p:nvSpPr>
        <p:spPr>
          <a:xfrm>
            <a:off x="348343" y="5736676"/>
            <a:ext cx="84080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Susan Crate has many years of experience researching in Sakha Republic, but not in the other locations. What difference does experience with local culture make for studying climate change impacts? </a:t>
            </a:r>
          </a:p>
        </p:txBody>
      </p:sp>
    </p:spTree>
    <p:extLst>
      <p:ext uri="{BB962C8B-B14F-4D97-AF65-F5344CB8AC3E}">
        <p14:creationId xmlns:p14="http://schemas.microsoft.com/office/powerpoint/2010/main" val="108610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D223A-F95F-4C2B-8BBA-75ECC25F7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6269"/>
            <a:ext cx="7886700" cy="1325563"/>
          </a:xfrm>
        </p:spPr>
        <p:txBody>
          <a:bodyPr/>
          <a:lstStyle/>
          <a:p>
            <a:r>
              <a:rPr lang="en-US" dirty="0"/>
              <a:t>Questions for online forum: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57DB7-BFDF-41D0-8057-CFC2C9B92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55509"/>
            <a:ext cx="7886700" cy="502149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What does the film say about the value of an anthropological perspective for studying climate change and its impacts? Do you agree? </a:t>
            </a:r>
          </a:p>
          <a:p>
            <a:r>
              <a:rPr lang="en-US" dirty="0"/>
              <a:t>You get some glimpses of Susan Crate’s interactions with people in several different locations as she learns about their experiences of climate change	</a:t>
            </a:r>
          </a:p>
          <a:p>
            <a:pPr lvl="1"/>
            <a:r>
              <a:rPr lang="en-US" dirty="0"/>
              <a:t>What do you think she does well? </a:t>
            </a:r>
          </a:p>
          <a:p>
            <a:pPr lvl="1"/>
            <a:r>
              <a:rPr lang="en-US" dirty="0"/>
              <a:t>Is there anything you would question or critique about her research interactions based on what you see in this film? i.e., What might you do differently if you were the researcher? </a:t>
            </a:r>
          </a:p>
          <a:p>
            <a:r>
              <a:rPr lang="en-US" dirty="0"/>
              <a:t>Why do you think the filmmakers decided to feature a mother-daughter relationship (actually 2)? Does this add anything to the film? </a:t>
            </a:r>
          </a:p>
          <a:p>
            <a:r>
              <a:rPr lang="en-US" dirty="0"/>
              <a:t>Or, you can make and answer your own question, or share any reflections that you have. Responding to each other’s comments in the forum is encouraged. </a:t>
            </a:r>
          </a:p>
        </p:txBody>
      </p:sp>
    </p:spTree>
    <p:extLst>
      <p:ext uri="{BB962C8B-B14F-4D97-AF65-F5344CB8AC3E}">
        <p14:creationId xmlns:p14="http://schemas.microsoft.com/office/powerpoint/2010/main" val="823030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16EBA-7439-40F9-B6E8-4EE1B5743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CAB8A-1F20-48C3-AB6A-E148F4B31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176" y="1483078"/>
            <a:ext cx="7886700" cy="502579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Instructor introduction</a:t>
            </a:r>
          </a:p>
          <a:p>
            <a:r>
              <a:rPr lang="en-US" dirty="0"/>
              <a:t>Overview of the course</a:t>
            </a:r>
          </a:p>
          <a:p>
            <a:pPr lvl="1"/>
            <a:r>
              <a:rPr lang="en-US" dirty="0"/>
              <a:t>Participation guidelines</a:t>
            </a:r>
          </a:p>
          <a:p>
            <a:pPr lvl="1"/>
            <a:r>
              <a:rPr lang="en-US" dirty="0"/>
              <a:t>Urgency of climate change challenge</a:t>
            </a:r>
          </a:p>
          <a:p>
            <a:pPr lvl="1"/>
            <a:r>
              <a:rPr lang="en-US" dirty="0"/>
              <a:t>Rural/pastoralism focus of this course</a:t>
            </a:r>
          </a:p>
          <a:p>
            <a:pPr lvl="1"/>
            <a:r>
              <a:rPr lang="en-US" dirty="0"/>
              <a:t>Relation of this course to “field school”</a:t>
            </a:r>
          </a:p>
          <a:p>
            <a:pPr lvl="1"/>
            <a:r>
              <a:rPr lang="en-US" dirty="0"/>
              <a:t>Interdisciplinarity, the social sciences, and anthropology</a:t>
            </a:r>
          </a:p>
          <a:p>
            <a:pPr lvl="1"/>
            <a:r>
              <a:rPr lang="en-US" dirty="0"/>
              <a:t>Questions about the course</a:t>
            </a:r>
          </a:p>
          <a:p>
            <a:r>
              <a:rPr lang="en-US" dirty="0"/>
              <a:t>Participant introductions</a:t>
            </a:r>
          </a:p>
          <a:p>
            <a:r>
              <a:rPr lang="en-US" dirty="0"/>
              <a:t>Discussion: major concerns and questions re: impacts of climate change in Mongolia</a:t>
            </a:r>
          </a:p>
          <a:p>
            <a:r>
              <a:rPr lang="en-US" dirty="0"/>
              <a:t>Introducing </a:t>
            </a:r>
            <a:r>
              <a:rPr lang="en-US" dirty="0" err="1"/>
              <a:t>hw</a:t>
            </a:r>
            <a:r>
              <a:rPr lang="en-US" dirty="0"/>
              <a:t>: “The Anthropologist” and forum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424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2B062-D30B-48D4-BD0E-548F70F93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 (Annika)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9CD78-8B58-41FF-911D-687C5C81D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161" y="1892353"/>
            <a:ext cx="3758415" cy="4351338"/>
          </a:xfrm>
        </p:spPr>
        <p:txBody>
          <a:bodyPr/>
          <a:lstStyle/>
          <a:p>
            <a:r>
              <a:rPr lang="en-US" dirty="0"/>
              <a:t>Former Peace Corps volunteer (</a:t>
            </a:r>
            <a:r>
              <a:rPr lang="en-US" dirty="0" err="1"/>
              <a:t>Bornuur</a:t>
            </a:r>
            <a:r>
              <a:rPr lang="en-US" dirty="0"/>
              <a:t>, Mongolia, 2004-2006)</a:t>
            </a:r>
          </a:p>
          <a:p>
            <a:r>
              <a:rPr lang="en-US" dirty="0"/>
              <a:t>Cultural Anthropology PhD (U. Arizona, 2014) with environmental focus</a:t>
            </a:r>
          </a:p>
          <a:p>
            <a:r>
              <a:rPr lang="en-US" dirty="0"/>
              <a:t>Liberal arts college professor, 2014-2021</a:t>
            </a:r>
          </a:p>
        </p:txBody>
      </p:sp>
      <p:pic>
        <p:nvPicPr>
          <p:cNvPr id="3074" name="Picture 2" descr="No photo description available.">
            <a:extLst>
              <a:ext uri="{FF2B5EF4-FFF2-40B4-BE49-F238E27FC236}">
                <a16:creationId xmlns:a16="http://schemas.microsoft.com/office/drawing/2014/main" id="{7709F811-8D2D-4D14-97ED-9B34147BB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686" y="2024009"/>
            <a:ext cx="4444992" cy="332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767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28624-B23B-43B3-A3D5-59A30CEBC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49372"/>
            <a:ext cx="8443431" cy="1325563"/>
          </a:xfrm>
        </p:spPr>
        <p:txBody>
          <a:bodyPr/>
          <a:lstStyle/>
          <a:p>
            <a:r>
              <a:rPr lang="en-US" dirty="0"/>
              <a:t>Course Participation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0CC41-924D-48B7-90F5-572A87F2B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0759"/>
            <a:ext cx="7886700" cy="5233693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200" dirty="0"/>
              <a:t>Sessions are recorded, except for breakout rooms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200" dirty="0"/>
              <a:t>Let’s hear many different voices in our discussions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Unmute and talk, or type into chat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200" dirty="0"/>
              <a:t>If I call on you, you can choose to “pass”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200" dirty="0"/>
              <a:t>You may politely correct or disagree with me and each other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200" dirty="0"/>
              <a:t>Treat each other with respect, avoiding stereotypes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200" dirty="0"/>
              <a:t>Please let me know if you are uncomfortable with something I said or something that happened in class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200" dirty="0"/>
              <a:t>It is okay to join sessions late or leave early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200" dirty="0"/>
              <a:t>Mid-week activities (AKA homework) are encouraged but there are no penalties for not completing them</a:t>
            </a:r>
          </a:p>
        </p:txBody>
      </p:sp>
    </p:spTree>
    <p:extLst>
      <p:ext uri="{BB962C8B-B14F-4D97-AF65-F5344CB8AC3E}">
        <p14:creationId xmlns:p14="http://schemas.microsoft.com/office/powerpoint/2010/main" val="565862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911D0-32BF-4647-A4B3-C2F32B33C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5418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Urgency of Climate Change Challenge (re: human impacts)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B8646-97D3-4AF9-8773-1E137BBE21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3221" y="1488168"/>
            <a:ext cx="4892230" cy="528274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Increase in natural disasters</a:t>
            </a:r>
          </a:p>
          <a:p>
            <a:pPr lvl="1"/>
            <a:r>
              <a:rPr lang="en-US" dirty="0"/>
              <a:t>Hurricanes</a:t>
            </a:r>
          </a:p>
          <a:p>
            <a:pPr lvl="1"/>
            <a:r>
              <a:rPr lang="en-US" dirty="0"/>
              <a:t>Wildfires</a:t>
            </a:r>
          </a:p>
          <a:p>
            <a:pPr lvl="1"/>
            <a:r>
              <a:rPr lang="en-US" dirty="0"/>
              <a:t>Flooding</a:t>
            </a:r>
          </a:p>
          <a:p>
            <a:pPr lvl="1"/>
            <a:r>
              <a:rPr lang="en-US" dirty="0"/>
              <a:t>Drought</a:t>
            </a:r>
          </a:p>
          <a:p>
            <a:pPr lvl="1"/>
            <a:r>
              <a:rPr lang="en-US" dirty="0"/>
              <a:t>Heat waves</a:t>
            </a:r>
          </a:p>
          <a:p>
            <a:pPr lvl="1"/>
            <a:r>
              <a:rPr lang="en-US" i="1" dirty="0" err="1"/>
              <a:t>Dzud</a:t>
            </a:r>
            <a:r>
              <a:rPr lang="en-US" dirty="0"/>
              <a:t>? (Mongolian winter disaster that causes death of livestock)</a:t>
            </a:r>
          </a:p>
          <a:p>
            <a:r>
              <a:rPr lang="en-US" dirty="0"/>
              <a:t>Diseases</a:t>
            </a:r>
          </a:p>
          <a:p>
            <a:r>
              <a:rPr lang="en-US" dirty="0"/>
              <a:t>Food insecurity</a:t>
            </a:r>
          </a:p>
          <a:p>
            <a:r>
              <a:rPr lang="en-US" dirty="0"/>
              <a:t>Inequitable impacts</a:t>
            </a:r>
          </a:p>
          <a:p>
            <a:r>
              <a:rPr lang="en-US" dirty="0"/>
              <a:t>Climate refugee-ism</a:t>
            </a:r>
          </a:p>
          <a:p>
            <a:r>
              <a:rPr lang="en-US" i="1" dirty="0" err="1"/>
              <a:t>Pluralia</a:t>
            </a:r>
            <a:r>
              <a:rPr lang="en-US" dirty="0"/>
              <a:t> interactions with other problems </a:t>
            </a:r>
          </a:p>
          <a:p>
            <a:pPr lvl="1"/>
            <a:endParaRPr lang="en-US" dirty="0"/>
          </a:p>
        </p:txBody>
      </p:sp>
      <p:pic>
        <p:nvPicPr>
          <p:cNvPr id="6152" name="Picture 8" descr="See the source image">
            <a:extLst>
              <a:ext uri="{FF2B5EF4-FFF2-40B4-BE49-F238E27FC236}">
                <a16:creationId xmlns:a16="http://schemas.microsoft.com/office/drawing/2014/main" id="{08C6D129-E1ED-4173-8CCC-36EC31DA1D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95" t="13175" r="36190"/>
          <a:stretch/>
        </p:blipFill>
        <p:spPr bwMode="auto">
          <a:xfrm>
            <a:off x="5281843" y="1284514"/>
            <a:ext cx="3037114" cy="446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76DBCAD-15FC-4F22-8E2C-0946530A37FA}"/>
              </a:ext>
            </a:extLst>
          </p:cNvPr>
          <p:cNvSpPr txBox="1"/>
          <p:nvPr/>
        </p:nvSpPr>
        <p:spPr>
          <a:xfrm>
            <a:off x="4752526" y="5750380"/>
            <a:ext cx="38907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i="1" dirty="0"/>
              <a:t>Haitian refugees crossing border to USA, Source: visalgroup.com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019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4E497-15F5-4C4D-BBB3-E0D6B16DD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Rural/Pastoralism Focus of our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2C1C4-7754-433C-B324-282BE95F1A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4108" y="1803854"/>
            <a:ext cx="4563836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Rural communities are among most affected by climate change—reliant on weather and natural resources</a:t>
            </a:r>
          </a:p>
          <a:p>
            <a:r>
              <a:rPr lang="en-US" dirty="0"/>
              <a:t>Importance of herding livelihoods in Mongolia</a:t>
            </a:r>
          </a:p>
          <a:p>
            <a:r>
              <a:rPr lang="en-US" dirty="0"/>
              <a:t>My fieldwork has had rural focus (</a:t>
            </a:r>
            <a:r>
              <a:rPr lang="en-US" dirty="0" err="1"/>
              <a:t>Bayanlig</a:t>
            </a:r>
            <a:r>
              <a:rPr lang="en-US" dirty="0"/>
              <a:t>, </a:t>
            </a:r>
            <a:r>
              <a:rPr lang="en-US" dirty="0" err="1"/>
              <a:t>Bayankhongor</a:t>
            </a:r>
            <a:r>
              <a:rPr lang="en-US" dirty="0"/>
              <a:t> herders and </a:t>
            </a:r>
            <a:r>
              <a:rPr lang="en-US" i="1" dirty="0" err="1"/>
              <a:t>dzud</a:t>
            </a:r>
            <a:r>
              <a:rPr lang="en-US" dirty="0"/>
              <a:t>)</a:t>
            </a:r>
          </a:p>
          <a:p>
            <a:r>
              <a:rPr lang="en-US" dirty="0"/>
              <a:t>See also ACMS field course on climate and health</a:t>
            </a:r>
          </a:p>
        </p:txBody>
      </p:sp>
      <p:pic>
        <p:nvPicPr>
          <p:cNvPr id="10242" name="Picture 2" descr="No photo description available.">
            <a:extLst>
              <a:ext uri="{FF2B5EF4-FFF2-40B4-BE49-F238E27FC236}">
                <a16:creationId xmlns:a16="http://schemas.microsoft.com/office/drawing/2014/main" id="{24CD280E-12FA-4D36-B4C8-F1C5EE7E09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59"/>
          <a:stretch/>
        </p:blipFill>
        <p:spPr bwMode="auto">
          <a:xfrm>
            <a:off x="4909457" y="1986813"/>
            <a:ext cx="3712029" cy="359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675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12235-C385-4A78-A003-2330BF958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 of our “Online Field School” course to Fieldwork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D33BA65-5E2F-47FC-B334-0038DE35D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965" y="1825625"/>
            <a:ext cx="4274049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Typically, a “field course” takes place in “the field” and participants practice “fieldwork”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What is “fieldwork” in your experience, and what (or where) is your “field”?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Making this a </a:t>
            </a:r>
            <a:r>
              <a:rPr lang="en-US" i="1" dirty="0"/>
              <a:t>virtual </a:t>
            </a:r>
            <a:r>
              <a:rPr lang="en-US" dirty="0"/>
              <a:t>field course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ACMS field courses in Mongolia in Summer 2022</a:t>
            </a:r>
          </a:p>
        </p:txBody>
      </p:sp>
      <p:pic>
        <p:nvPicPr>
          <p:cNvPr id="8" name="Picture 2" descr="See the source image">
            <a:extLst>
              <a:ext uri="{FF2B5EF4-FFF2-40B4-BE49-F238E27FC236}">
                <a16:creationId xmlns:a16="http://schemas.microsoft.com/office/drawing/2014/main" id="{8D7E5DBF-6B2F-45E8-BAFD-F319DE8E70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6"/>
          <a:stretch/>
        </p:blipFill>
        <p:spPr bwMode="auto">
          <a:xfrm>
            <a:off x="4756935" y="1877326"/>
            <a:ext cx="3943350" cy="424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694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70038-F7DC-48D7-AAF0-BCAFD7F20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field correspondent: </a:t>
            </a:r>
            <a:r>
              <a:rPr lang="en-US" dirty="0" err="1"/>
              <a:t>Batbuyan</a:t>
            </a:r>
            <a:r>
              <a:rPr lang="en-US" dirty="0"/>
              <a:t> </a:t>
            </a:r>
            <a:r>
              <a:rPr lang="en-US" dirty="0" err="1"/>
              <a:t>Batjav</a:t>
            </a:r>
            <a:r>
              <a:rPr lang="en-US" dirty="0"/>
              <a:t>, PhD</a:t>
            </a: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D8DB18C7-7269-4DA4-883C-27031B537C4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650" y="2058194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C0518D-9C34-4255-A9D0-BCDE6214E8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24356" y="1938639"/>
            <a:ext cx="38862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Geographer</a:t>
            </a:r>
          </a:p>
          <a:p>
            <a:pPr lvl="1"/>
            <a:r>
              <a:rPr lang="en-US" dirty="0"/>
              <a:t>Human/social geographer</a:t>
            </a:r>
          </a:p>
          <a:p>
            <a:pPr lvl="1"/>
            <a:r>
              <a:rPr lang="en-US" dirty="0"/>
              <a:t>Environmental challenges</a:t>
            </a:r>
          </a:p>
          <a:p>
            <a:pPr lvl="1"/>
            <a:r>
              <a:rPr lang="en-US" dirty="0"/>
              <a:t>Nomadic pastoralism</a:t>
            </a:r>
          </a:p>
          <a:p>
            <a:r>
              <a:rPr lang="en-US" dirty="0"/>
              <a:t>Conducting and recording interviews for our class</a:t>
            </a:r>
          </a:p>
          <a:p>
            <a:r>
              <a:rPr lang="en-US" dirty="0"/>
              <a:t>Co-instructor of ACMS field course in 2022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97FEE3-2F3D-48EC-B3E9-0D70AE075BF9}"/>
              </a:ext>
            </a:extLst>
          </p:cNvPr>
          <p:cNvSpPr txBox="1"/>
          <p:nvPr/>
        </p:nvSpPr>
        <p:spPr>
          <a:xfrm>
            <a:off x="628650" y="596174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B. BATBUYAN | PhD (researchgate.net)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261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E760E-C41B-451D-9722-6DB10186F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2503" y="431549"/>
            <a:ext cx="5123151" cy="1106227"/>
          </a:xfrm>
        </p:spPr>
        <p:txBody>
          <a:bodyPr>
            <a:normAutofit fontScale="90000"/>
          </a:bodyPr>
          <a:lstStyle/>
          <a:p>
            <a:r>
              <a:rPr lang="en-US" dirty="0"/>
              <a:t>Interdisciplinarity and the Social Sciences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EE4DE3F-4EFD-49A1-9C7F-339CB8FE44B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34465764"/>
              </p:ext>
            </p:extLst>
          </p:nvPr>
        </p:nvGraphicFramePr>
        <p:xfrm>
          <a:off x="575353" y="1428108"/>
          <a:ext cx="8568647" cy="4995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DDA8600-6B80-4FFE-B625-80CB5B5AD3B6}"/>
              </a:ext>
            </a:extLst>
          </p:cNvPr>
          <p:cNvSpPr txBox="1"/>
          <p:nvPr/>
        </p:nvSpPr>
        <p:spPr>
          <a:xfrm>
            <a:off x="2434975" y="3445497"/>
            <a:ext cx="2342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Psychology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FA9C2A-20D1-4426-95E7-B68E672603D2}"/>
              </a:ext>
            </a:extLst>
          </p:cNvPr>
          <p:cNvSpPr txBox="1"/>
          <p:nvPr/>
        </p:nvSpPr>
        <p:spPr>
          <a:xfrm>
            <a:off x="3739792" y="3375329"/>
            <a:ext cx="2342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Anthropology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A1D888-2A19-4AF4-8ADB-B3FA656B2AAE}"/>
              </a:ext>
            </a:extLst>
          </p:cNvPr>
          <p:cNvSpPr txBox="1"/>
          <p:nvPr/>
        </p:nvSpPr>
        <p:spPr>
          <a:xfrm>
            <a:off x="5679896" y="3669243"/>
            <a:ext cx="2342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Religion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DDDDF3-70B7-41FF-9BB2-8977132E04FF}"/>
              </a:ext>
            </a:extLst>
          </p:cNvPr>
          <p:cNvSpPr txBox="1"/>
          <p:nvPr/>
        </p:nvSpPr>
        <p:spPr>
          <a:xfrm>
            <a:off x="5219274" y="4233781"/>
            <a:ext cx="2342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Communication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6FEDEC-7A48-47FE-B760-72F8E8701BB8}"/>
              </a:ext>
            </a:extLst>
          </p:cNvPr>
          <p:cNvSpPr txBox="1"/>
          <p:nvPr/>
        </p:nvSpPr>
        <p:spPr>
          <a:xfrm>
            <a:off x="6191892" y="5390307"/>
            <a:ext cx="2342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B4AF90-AC3D-4B90-AC43-9D39FEB008AA}"/>
              </a:ext>
            </a:extLst>
          </p:cNvPr>
          <p:cNvSpPr txBox="1"/>
          <p:nvPr/>
        </p:nvSpPr>
        <p:spPr>
          <a:xfrm>
            <a:off x="5582292" y="5893595"/>
            <a:ext cx="2342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Literature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44291B-4618-417F-A410-49A9A618E208}"/>
              </a:ext>
            </a:extLst>
          </p:cNvPr>
          <p:cNvSpPr txBox="1"/>
          <p:nvPr/>
        </p:nvSpPr>
        <p:spPr>
          <a:xfrm>
            <a:off x="4952144" y="2129661"/>
            <a:ext cx="2342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Economics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552C79-A027-4B93-AA91-3CF6C8C8A198}"/>
              </a:ext>
            </a:extLst>
          </p:cNvPr>
          <p:cNvSpPr txBox="1"/>
          <p:nvPr/>
        </p:nvSpPr>
        <p:spPr>
          <a:xfrm>
            <a:off x="2886182" y="4024042"/>
            <a:ext cx="2342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Geography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455F21-9C88-4F07-A6BF-E9120545373C}"/>
              </a:ext>
            </a:extLst>
          </p:cNvPr>
          <p:cNvSpPr txBox="1"/>
          <p:nvPr/>
        </p:nvSpPr>
        <p:spPr>
          <a:xfrm>
            <a:off x="3102796" y="2129116"/>
            <a:ext cx="2342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Sociology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D736A4-CDE1-47B8-9EFA-AA8084B3FAE1}"/>
              </a:ext>
            </a:extLst>
          </p:cNvPr>
          <p:cNvSpPr txBox="1"/>
          <p:nvPr/>
        </p:nvSpPr>
        <p:spPr>
          <a:xfrm>
            <a:off x="3506912" y="5763979"/>
            <a:ext cx="2342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Ecology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750F79-921F-48CE-B5DF-3E76E8BF26D5}"/>
              </a:ext>
            </a:extLst>
          </p:cNvPr>
          <p:cNvSpPr txBox="1"/>
          <p:nvPr/>
        </p:nvSpPr>
        <p:spPr>
          <a:xfrm>
            <a:off x="2092503" y="5504005"/>
            <a:ext cx="2342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Physics</a:t>
            </a:r>
          </a:p>
        </p:txBody>
      </p:sp>
    </p:spTree>
    <p:extLst>
      <p:ext uri="{BB962C8B-B14F-4D97-AF65-F5344CB8AC3E}">
        <p14:creationId xmlns:p14="http://schemas.microsoft.com/office/powerpoint/2010/main" val="2120472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4017</TotalTime>
  <Words>1128</Words>
  <Application>Microsoft Office PowerPoint</Application>
  <PresentationFormat>On-screen Show (4:3)</PresentationFormat>
  <Paragraphs>162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Human Impacts of  Climate Change in Mongolia, Session 1</vt:lpstr>
      <vt:lpstr>Plan for today</vt:lpstr>
      <vt:lpstr>About Me (Annika)</vt:lpstr>
      <vt:lpstr>Course Participation Guidelines</vt:lpstr>
      <vt:lpstr>Urgency of Climate Change Challenge (re: human impacts)</vt:lpstr>
      <vt:lpstr>Rural/Pastoralism Focus of our Course</vt:lpstr>
      <vt:lpstr>Relation of our “Online Field School” course to Fieldwork</vt:lpstr>
      <vt:lpstr>Our field correspondent: Batbuyan Batjav, PhD</vt:lpstr>
      <vt:lpstr>Interdisciplinarity and the Social Sciences</vt:lpstr>
      <vt:lpstr>Social sciences and climate change</vt:lpstr>
      <vt:lpstr>Anthropology, “study of humans,” a broad discipline</vt:lpstr>
      <vt:lpstr>Cultural Anthro. Fieldwork Methods</vt:lpstr>
      <vt:lpstr>Cultural Anthro. Core Perspectives</vt:lpstr>
      <vt:lpstr>Course format and questions</vt:lpstr>
      <vt:lpstr>About You</vt:lpstr>
      <vt:lpstr>Discussion: major concerns and questions re: human impacts of climate change in Mongolia—class brainstorm </vt:lpstr>
      <vt:lpstr>Intro to the film, “The Anthropologist”</vt:lpstr>
      <vt:lpstr>Climate change vignettes in the film</vt:lpstr>
      <vt:lpstr>Questions for online forum: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Annika Ericksen</dc:creator>
  <cp:lastModifiedBy>Annika Ericksen</cp:lastModifiedBy>
  <cp:revision>1</cp:revision>
  <dcterms:created xsi:type="dcterms:W3CDTF">2021-09-22T19:00:26Z</dcterms:created>
  <dcterms:modified xsi:type="dcterms:W3CDTF">2021-09-25T15:00:41Z</dcterms:modified>
</cp:coreProperties>
</file>